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6" r:id="rId1"/>
    <p:sldMasterId id="2147483848" r:id="rId2"/>
    <p:sldMasterId id="2147483874" r:id="rId3"/>
    <p:sldMasterId id="2147484186" r:id="rId4"/>
  </p:sldMasterIdLst>
  <p:notesMasterIdLst>
    <p:notesMasterId r:id="rId32"/>
  </p:notesMasterIdLst>
  <p:handoutMasterIdLst>
    <p:handoutMasterId r:id="rId33"/>
  </p:handoutMasterIdLst>
  <p:sldIdLst>
    <p:sldId id="808" r:id="rId5"/>
    <p:sldId id="809" r:id="rId6"/>
    <p:sldId id="880" r:id="rId7"/>
    <p:sldId id="817" r:id="rId8"/>
    <p:sldId id="878" r:id="rId9"/>
    <p:sldId id="876" r:id="rId10"/>
    <p:sldId id="856" r:id="rId11"/>
    <p:sldId id="818" r:id="rId12"/>
    <p:sldId id="857" r:id="rId13"/>
    <p:sldId id="819" r:id="rId14"/>
    <p:sldId id="850" r:id="rId15"/>
    <p:sldId id="824" r:id="rId16"/>
    <p:sldId id="825" r:id="rId17"/>
    <p:sldId id="826" r:id="rId18"/>
    <p:sldId id="861" r:id="rId19"/>
    <p:sldId id="863" r:id="rId20"/>
    <p:sldId id="882" r:id="rId21"/>
    <p:sldId id="864" r:id="rId22"/>
    <p:sldId id="865" r:id="rId23"/>
    <p:sldId id="866" r:id="rId24"/>
    <p:sldId id="867" r:id="rId25"/>
    <p:sldId id="872" r:id="rId26"/>
    <p:sldId id="869" r:id="rId27"/>
    <p:sldId id="871" r:id="rId28"/>
    <p:sldId id="874" r:id="rId29"/>
    <p:sldId id="881" r:id="rId30"/>
    <p:sldId id="875" r:id="rId31"/>
  </p:sldIdLst>
  <p:sldSz cx="9144000" cy="6858000" type="screen4x3"/>
  <p:notesSz cx="6819900" cy="9931400"/>
  <p:defaultTextStyle>
    <a:defPPr>
      <a:defRPr lang="es-ES"/>
    </a:defPPr>
    <a:lvl1pPr algn="l" rtl="0" fontAlgn="base">
      <a:spcBef>
        <a:spcPct val="0"/>
      </a:spcBef>
      <a:spcAft>
        <a:spcPct val="0"/>
      </a:spcAft>
      <a:defRPr sz="3200" b="1" kern="1200">
        <a:solidFill>
          <a:srgbClr val="000066"/>
        </a:solidFill>
        <a:latin typeface="Times New Roman" pitchFamily="18" charset="0"/>
        <a:ea typeface="ＭＳ Ｐゴシック" pitchFamily="34" charset="-128"/>
        <a:cs typeface="+mn-cs"/>
      </a:defRPr>
    </a:lvl1pPr>
    <a:lvl2pPr marL="457200" algn="l" rtl="0" fontAlgn="base">
      <a:spcBef>
        <a:spcPct val="0"/>
      </a:spcBef>
      <a:spcAft>
        <a:spcPct val="0"/>
      </a:spcAft>
      <a:defRPr sz="3200" b="1" kern="1200">
        <a:solidFill>
          <a:srgbClr val="000066"/>
        </a:solidFill>
        <a:latin typeface="Times New Roman" pitchFamily="18" charset="0"/>
        <a:ea typeface="ＭＳ Ｐゴシック" pitchFamily="34" charset="-128"/>
        <a:cs typeface="+mn-cs"/>
      </a:defRPr>
    </a:lvl2pPr>
    <a:lvl3pPr marL="914400" algn="l" rtl="0" fontAlgn="base">
      <a:spcBef>
        <a:spcPct val="0"/>
      </a:spcBef>
      <a:spcAft>
        <a:spcPct val="0"/>
      </a:spcAft>
      <a:defRPr sz="3200" b="1" kern="1200">
        <a:solidFill>
          <a:srgbClr val="000066"/>
        </a:solidFill>
        <a:latin typeface="Times New Roman" pitchFamily="18" charset="0"/>
        <a:ea typeface="ＭＳ Ｐゴシック" pitchFamily="34" charset="-128"/>
        <a:cs typeface="+mn-cs"/>
      </a:defRPr>
    </a:lvl3pPr>
    <a:lvl4pPr marL="1371600" algn="l" rtl="0" fontAlgn="base">
      <a:spcBef>
        <a:spcPct val="0"/>
      </a:spcBef>
      <a:spcAft>
        <a:spcPct val="0"/>
      </a:spcAft>
      <a:defRPr sz="3200" b="1" kern="1200">
        <a:solidFill>
          <a:srgbClr val="000066"/>
        </a:solidFill>
        <a:latin typeface="Times New Roman" pitchFamily="18" charset="0"/>
        <a:ea typeface="ＭＳ Ｐゴシック" pitchFamily="34" charset="-128"/>
        <a:cs typeface="+mn-cs"/>
      </a:defRPr>
    </a:lvl4pPr>
    <a:lvl5pPr marL="1828800" algn="l" rtl="0" fontAlgn="base">
      <a:spcBef>
        <a:spcPct val="0"/>
      </a:spcBef>
      <a:spcAft>
        <a:spcPct val="0"/>
      </a:spcAft>
      <a:defRPr sz="3200" b="1" kern="1200">
        <a:solidFill>
          <a:srgbClr val="000066"/>
        </a:solidFill>
        <a:latin typeface="Times New Roman" pitchFamily="18" charset="0"/>
        <a:ea typeface="ＭＳ Ｐゴシック" pitchFamily="34" charset="-128"/>
        <a:cs typeface="+mn-cs"/>
      </a:defRPr>
    </a:lvl5pPr>
    <a:lvl6pPr marL="2286000" algn="l" defTabSz="914400" rtl="0" eaLnBrk="1" latinLnBrk="0" hangingPunct="1">
      <a:defRPr sz="3200" b="1" kern="1200">
        <a:solidFill>
          <a:srgbClr val="000066"/>
        </a:solidFill>
        <a:latin typeface="Times New Roman" pitchFamily="18" charset="0"/>
        <a:ea typeface="ＭＳ Ｐゴシック" pitchFamily="34" charset="-128"/>
        <a:cs typeface="+mn-cs"/>
      </a:defRPr>
    </a:lvl6pPr>
    <a:lvl7pPr marL="2743200" algn="l" defTabSz="914400" rtl="0" eaLnBrk="1" latinLnBrk="0" hangingPunct="1">
      <a:defRPr sz="3200" b="1" kern="1200">
        <a:solidFill>
          <a:srgbClr val="000066"/>
        </a:solidFill>
        <a:latin typeface="Times New Roman" pitchFamily="18" charset="0"/>
        <a:ea typeface="ＭＳ Ｐゴシック" pitchFamily="34" charset="-128"/>
        <a:cs typeface="+mn-cs"/>
      </a:defRPr>
    </a:lvl7pPr>
    <a:lvl8pPr marL="3200400" algn="l" defTabSz="914400" rtl="0" eaLnBrk="1" latinLnBrk="0" hangingPunct="1">
      <a:defRPr sz="3200" b="1" kern="1200">
        <a:solidFill>
          <a:srgbClr val="000066"/>
        </a:solidFill>
        <a:latin typeface="Times New Roman" pitchFamily="18" charset="0"/>
        <a:ea typeface="ＭＳ Ｐゴシック" pitchFamily="34" charset="-128"/>
        <a:cs typeface="+mn-cs"/>
      </a:defRPr>
    </a:lvl8pPr>
    <a:lvl9pPr marL="3657600" algn="l" defTabSz="914400" rtl="0" eaLnBrk="1" latinLnBrk="0" hangingPunct="1">
      <a:defRPr sz="3200" b="1" kern="1200">
        <a:solidFill>
          <a:srgbClr val="000066"/>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8">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B2265"/>
    <a:srgbClr val="172B61"/>
    <a:srgbClr val="121842"/>
    <a:srgbClr val="FF9999"/>
    <a:srgbClr val="B5F5ED"/>
    <a:srgbClr val="ADD3F7"/>
    <a:srgbClr val="FFCCCC"/>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092" autoAdjust="0"/>
  </p:normalViewPr>
  <p:slideViewPr>
    <p:cSldViewPr snapToGrid="0" snapToObjects="1">
      <p:cViewPr varScale="1">
        <p:scale>
          <a:sx n="70" d="100"/>
          <a:sy n="70" d="100"/>
        </p:scale>
        <p:origin x="-510"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48" d="100"/>
          <a:sy n="148" d="100"/>
        </p:scale>
        <p:origin x="-6984" y="-112"/>
      </p:cViewPr>
      <p:guideLst>
        <p:guide orient="horz" pos="3128"/>
        <p:guide pos="214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55290" cy="49657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63032" y="0"/>
            <a:ext cx="2955290" cy="496570"/>
          </a:xfrm>
          <a:prstGeom prst="rect">
            <a:avLst/>
          </a:prstGeom>
        </p:spPr>
        <p:txBody>
          <a:bodyPr vert="horz" lIns="91440" tIns="45720" rIns="91440" bIns="45720" rtlCol="0"/>
          <a:lstStyle>
            <a:lvl1pPr algn="r">
              <a:defRPr sz="1200"/>
            </a:lvl1pPr>
          </a:lstStyle>
          <a:p>
            <a:fld id="{A94ACFD5-E2A3-44A2-B022-7A716315BE79}" type="datetimeFigureOut">
              <a:rPr lang="tr-TR" smtClean="0"/>
              <a:pPr/>
              <a:t>20.03.2019</a:t>
            </a:fld>
            <a:endParaRPr lang="tr-TR"/>
          </a:p>
        </p:txBody>
      </p:sp>
      <p:sp>
        <p:nvSpPr>
          <p:cNvPr id="4" name="Altbilgi Yer Tutucusu 3"/>
          <p:cNvSpPr>
            <a:spLocks noGrp="1"/>
          </p:cNvSpPr>
          <p:nvPr>
            <p:ph type="ftr" sz="quarter" idx="2"/>
          </p:nvPr>
        </p:nvSpPr>
        <p:spPr>
          <a:xfrm>
            <a:off x="0" y="9433106"/>
            <a:ext cx="2955290" cy="49657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63032" y="9433106"/>
            <a:ext cx="2955290" cy="496570"/>
          </a:xfrm>
          <a:prstGeom prst="rect">
            <a:avLst/>
          </a:prstGeom>
        </p:spPr>
        <p:txBody>
          <a:bodyPr vert="horz" lIns="91440" tIns="45720" rIns="91440" bIns="45720" rtlCol="0" anchor="b"/>
          <a:lstStyle>
            <a:lvl1pPr algn="r">
              <a:defRPr sz="1200"/>
            </a:lvl1pPr>
          </a:lstStyle>
          <a:p>
            <a:fld id="{7A0FFFA9-B5FD-4705-952B-2E03E98E37C7}" type="slidenum">
              <a:rPr lang="tr-TR" smtClean="0"/>
              <a:pPr/>
              <a:t>‹#›</a:t>
            </a:fld>
            <a:endParaRPr lang="tr-TR"/>
          </a:p>
        </p:txBody>
      </p:sp>
    </p:spTree>
    <p:extLst>
      <p:ext uri="{BB962C8B-B14F-4D97-AF65-F5344CB8AC3E}">
        <p14:creationId xmlns:p14="http://schemas.microsoft.com/office/powerpoint/2010/main" xmlns="" val="1525553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6570"/>
          </a:xfrm>
          <a:prstGeom prst="rect">
            <a:avLst/>
          </a:prstGeom>
        </p:spPr>
        <p:txBody>
          <a:bodyPr vert="horz" lIns="91440" tIns="45720" rIns="91440" bIns="45720" rtlCol="0"/>
          <a:lstStyle>
            <a:lvl1pPr algn="l">
              <a:defRPr sz="1200">
                <a:latin typeface="Times New Roman"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63032" y="0"/>
            <a:ext cx="2955290" cy="496570"/>
          </a:xfrm>
          <a:prstGeom prst="rect">
            <a:avLst/>
          </a:prstGeom>
        </p:spPr>
        <p:txBody>
          <a:bodyPr vert="horz" wrap="square" lIns="91440" tIns="45720" rIns="91440" bIns="45720" numCol="1" anchor="t" anchorCtr="0" compatLnSpc="1">
            <a:prstTxWarp prst="textNoShape">
              <a:avLst/>
            </a:prstTxWarp>
          </a:bodyPr>
          <a:lstStyle>
            <a:lvl1pPr algn="r">
              <a:defRPr sz="1200" smtClean="0">
                <a:ea typeface="ＭＳ Ｐゴシック" charset="-128"/>
              </a:defRPr>
            </a:lvl1pPr>
          </a:lstStyle>
          <a:p>
            <a:pPr>
              <a:defRPr/>
            </a:pPr>
            <a:fld id="{3F4E8C0A-2541-497D-AC11-2EAB7CC1BA23}" type="datetimeFigureOut">
              <a:rPr lang="en-US"/>
              <a:pPr>
                <a:defRPr/>
              </a:pPr>
              <a:t>3/20/2019</a:t>
            </a:fld>
            <a:endParaRPr lang="en-US"/>
          </a:p>
        </p:txBody>
      </p:sp>
      <p:sp>
        <p:nvSpPr>
          <p:cNvPr id="4" name="Slide Image Placeholder 3"/>
          <p:cNvSpPr>
            <a:spLocks noGrp="1" noRot="1" noChangeAspect="1"/>
          </p:cNvSpPr>
          <p:nvPr>
            <p:ph type="sldImg" idx="2"/>
          </p:nvPr>
        </p:nvSpPr>
        <p:spPr>
          <a:xfrm>
            <a:off x="927100" y="744538"/>
            <a:ext cx="4965700" cy="37242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1990" y="4717415"/>
            <a:ext cx="5455920" cy="4469130"/>
          </a:xfrm>
          <a:prstGeom prst="rect">
            <a:avLst/>
          </a:prstGeom>
        </p:spPr>
        <p:txBody>
          <a:bodyPr vert="horz" lIns="91440" tIns="45720" rIns="91440" bIns="45720" rtlCol="0"/>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endParaRPr lang="en-US" noProof="0" smtClean="0"/>
          </a:p>
        </p:txBody>
      </p:sp>
      <p:sp>
        <p:nvSpPr>
          <p:cNvPr id="6" name="Footer Placeholder 5"/>
          <p:cNvSpPr>
            <a:spLocks noGrp="1"/>
          </p:cNvSpPr>
          <p:nvPr>
            <p:ph type="ftr" sz="quarter" idx="4"/>
          </p:nvPr>
        </p:nvSpPr>
        <p:spPr>
          <a:xfrm>
            <a:off x="0" y="9433106"/>
            <a:ext cx="2955290" cy="496570"/>
          </a:xfrm>
          <a:prstGeom prst="rect">
            <a:avLst/>
          </a:prstGeom>
        </p:spPr>
        <p:txBody>
          <a:bodyPr vert="horz" lIns="91440" tIns="45720" rIns="91440" bIns="45720" rtlCol="0" anchor="b"/>
          <a:lstStyle>
            <a:lvl1pPr algn="l">
              <a:defRPr sz="1200">
                <a:latin typeface="Times New Roman"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63032" y="9433106"/>
            <a:ext cx="2955290" cy="496570"/>
          </a:xfrm>
          <a:prstGeom prst="rect">
            <a:avLst/>
          </a:prstGeom>
        </p:spPr>
        <p:txBody>
          <a:bodyPr vert="horz" wrap="square" lIns="91440" tIns="45720" rIns="91440" bIns="45720" numCol="1" anchor="b" anchorCtr="0" compatLnSpc="1">
            <a:prstTxWarp prst="textNoShape">
              <a:avLst/>
            </a:prstTxWarp>
          </a:bodyPr>
          <a:lstStyle>
            <a:lvl1pPr algn="r">
              <a:defRPr sz="1200" smtClean="0">
                <a:ea typeface="ＭＳ Ｐゴシック" charset="-128"/>
              </a:defRPr>
            </a:lvl1pPr>
          </a:lstStyle>
          <a:p>
            <a:pPr>
              <a:defRPr/>
            </a:pPr>
            <a:fld id="{EAAB43FB-6D63-422A-BA30-23754C790AC7}" type="slidenum">
              <a:rPr lang="en-US"/>
              <a:pPr>
                <a:defRPr/>
              </a:pPr>
              <a:t>‹#›</a:t>
            </a:fld>
            <a:endParaRPr lang="en-US"/>
          </a:p>
        </p:txBody>
      </p:sp>
    </p:spTree>
    <p:extLst>
      <p:ext uri="{BB962C8B-B14F-4D97-AF65-F5344CB8AC3E}">
        <p14:creationId xmlns:p14="http://schemas.microsoft.com/office/powerpoint/2010/main" xmlns="" val="10638584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EAAB43FB-6D63-422A-BA30-23754C790AC7}" type="slidenum">
              <a:rPr lang="en-US" smtClean="0"/>
              <a:pPr>
                <a:defRPr/>
              </a:pPr>
              <a:t>24</a:t>
            </a:fld>
            <a:endParaRPr lang="en-US"/>
          </a:p>
        </p:txBody>
      </p:sp>
    </p:spTree>
    <p:extLst>
      <p:ext uri="{BB962C8B-B14F-4D97-AF65-F5344CB8AC3E}">
        <p14:creationId xmlns:p14="http://schemas.microsoft.com/office/powerpoint/2010/main" xmlns="" val="2891726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62C16A-6760-4021-A385-9335DBCE0CB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CE2EA6-DCEE-41E9-8D57-76FC3FE7E4C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BA677B-EBA6-4A1B-AF23-64AE8AE7730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D48C4E1-9E70-4DC9-A075-F6A41CB92C9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345A30A-4792-43CC-B590-EF0820A6058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44364FE-F892-42D5-858D-A4D542CE7FAA}"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A7F4514F-D1AA-41A3-A406-91E2BD157B7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ea typeface="ＭＳ Ｐゴシック" charset="-128"/>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smtClean="0"/>
            </a:lvl1pPr>
          </a:lstStyle>
          <a:p>
            <a:pPr>
              <a:defRPr/>
            </a:pPr>
            <a:fld id="{E7B83F66-603D-4AD9-8FFD-7FA8FF6E43C6}"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ea typeface="ＭＳ Ｐゴシック" charset="-128"/>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smtClean="0"/>
            </a:lvl1pPr>
          </a:lstStyle>
          <a:p>
            <a:pPr>
              <a:defRPr/>
            </a:pPr>
            <a:fld id="{FF8C9829-FDBC-4470-98A3-593DAA471F2C}"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ea typeface="ＭＳ Ｐゴシック" charset="-128"/>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smtClean="0"/>
            </a:lvl1pPr>
          </a:lstStyle>
          <a:p>
            <a:pPr>
              <a:defRPr/>
            </a:pPr>
            <a:fld id="{5BBE7E04-2CCA-49CF-906A-B86062AFF186}"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ea typeface="ＭＳ Ｐゴシック" charset="-128"/>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5720F84E-8B16-4D71-B77A-CDC39656B2A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C7E99-CA5B-4DBD-B04E-9927B049792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ea typeface="ＭＳ Ｐゴシック" charset="-128"/>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9281ED10-E7E9-461E-8193-26A007DFC9A3}"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ea typeface="ＭＳ Ｐゴシック" charset="-128"/>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5CE06DE0-40CE-46FE-8018-126832DB8A82}"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Slay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3860800"/>
            <a:ext cx="9144000" cy="2997200"/>
          </a:xfrm>
          <a:prstGeom prst="rect">
            <a:avLst/>
          </a:prstGeom>
          <a:noFill/>
          <a:ln w="9525">
            <a:noFill/>
            <a:miter lim="800000"/>
            <a:headEnd/>
            <a:tailEnd/>
          </a:ln>
          <a:effectLst/>
        </p:spPr>
        <p:txBody>
          <a:bodyPr wrap="none" anchor="ctr"/>
          <a:lstStyle/>
          <a:p>
            <a:pPr algn="ctr">
              <a:defRPr/>
            </a:pPr>
            <a:endParaRPr lang="es-ES" dirty="0">
              <a:effectLst>
                <a:outerShdw blurRad="38100" dist="38100" dir="2700000" algn="tl">
                  <a:srgbClr val="000000">
                    <a:alpha val="43137"/>
                  </a:srgbClr>
                </a:outerShdw>
              </a:effectLst>
              <a:ea typeface="+mn-ea"/>
            </a:endParaRPr>
          </a:p>
        </p:txBody>
      </p:sp>
      <p:sp>
        <p:nvSpPr>
          <p:cNvPr id="4" name="Rectangle 17"/>
          <p:cNvSpPr>
            <a:spLocks noChangeArrowheads="1"/>
          </p:cNvSpPr>
          <p:nvPr/>
        </p:nvSpPr>
        <p:spPr bwMode="auto">
          <a:xfrm>
            <a:off x="0" y="3933825"/>
            <a:ext cx="9144000" cy="2924175"/>
          </a:xfrm>
          <a:prstGeom prst="rect">
            <a:avLst/>
          </a:prstGeom>
          <a:noFill/>
          <a:ln w="9525">
            <a:noFill/>
            <a:miter lim="800000"/>
            <a:headEnd/>
            <a:tailEnd/>
          </a:ln>
          <a:effectLst/>
        </p:spPr>
        <p:txBody>
          <a:bodyPr wrap="none" anchor="ctr"/>
          <a:lstStyle/>
          <a:p>
            <a:pPr algn="ctr">
              <a:defRPr/>
            </a:pPr>
            <a:endParaRPr lang="es-ES" dirty="0">
              <a:effectLst>
                <a:outerShdw blurRad="38100" dist="38100" dir="2700000" algn="tl">
                  <a:srgbClr val="000000">
                    <a:alpha val="43137"/>
                  </a:srgbClr>
                </a:outerShdw>
              </a:effectLst>
              <a:ea typeface="+mn-ea"/>
            </a:endParaRPr>
          </a:p>
        </p:txBody>
      </p:sp>
      <p:sp>
        <p:nvSpPr>
          <p:cNvPr id="5" name="Rectangle 16"/>
          <p:cNvSpPr>
            <a:spLocks noChangeArrowheads="1"/>
          </p:cNvSpPr>
          <p:nvPr/>
        </p:nvSpPr>
        <p:spPr bwMode="auto">
          <a:xfrm>
            <a:off x="0" y="3860800"/>
            <a:ext cx="9144000" cy="2997200"/>
          </a:xfrm>
          <a:prstGeom prst="rect">
            <a:avLst/>
          </a:prstGeom>
          <a:noFill/>
          <a:ln w="9525">
            <a:noFill/>
            <a:miter lim="800000"/>
            <a:headEnd/>
            <a:tailEnd/>
          </a:ln>
          <a:effectLst/>
        </p:spPr>
        <p:txBody>
          <a:bodyPr wrap="none" anchor="ctr"/>
          <a:lstStyle/>
          <a:p>
            <a:pPr algn="ctr">
              <a:defRPr/>
            </a:pPr>
            <a:endParaRPr lang="es-ES" dirty="0">
              <a:effectLst>
                <a:outerShdw blurRad="38100" dist="38100" dir="2700000" algn="tl">
                  <a:srgbClr val="000000">
                    <a:alpha val="43137"/>
                  </a:srgbClr>
                </a:outerShdw>
              </a:effectLst>
              <a:ea typeface="+mn-ea"/>
            </a:endParaRPr>
          </a:p>
        </p:txBody>
      </p:sp>
      <p:sp>
        <p:nvSpPr>
          <p:cNvPr id="6" name="Rectangle 17"/>
          <p:cNvSpPr>
            <a:spLocks noChangeArrowheads="1"/>
          </p:cNvSpPr>
          <p:nvPr/>
        </p:nvSpPr>
        <p:spPr bwMode="auto">
          <a:xfrm>
            <a:off x="0" y="3933825"/>
            <a:ext cx="9144000" cy="2924175"/>
          </a:xfrm>
          <a:prstGeom prst="rect">
            <a:avLst/>
          </a:prstGeom>
          <a:noFill/>
          <a:ln w="9525">
            <a:noFill/>
            <a:miter lim="800000"/>
            <a:headEnd/>
            <a:tailEnd/>
          </a:ln>
          <a:effectLst/>
        </p:spPr>
        <p:txBody>
          <a:bodyPr wrap="none" anchor="ctr"/>
          <a:lstStyle/>
          <a:p>
            <a:pPr algn="ctr">
              <a:defRPr/>
            </a:pPr>
            <a:endParaRPr lang="es-ES" dirty="0">
              <a:effectLst>
                <a:outerShdw blurRad="38100" dist="38100" dir="2700000" algn="tl">
                  <a:srgbClr val="000000">
                    <a:alpha val="43137"/>
                  </a:srgbClr>
                </a:outerShdw>
              </a:effectLst>
              <a:ea typeface="+mn-ea"/>
            </a:endParaRPr>
          </a:p>
        </p:txBody>
      </p:sp>
      <p:sp>
        <p:nvSpPr>
          <p:cNvPr id="7" name="Rectangle 16"/>
          <p:cNvSpPr>
            <a:spLocks noChangeArrowheads="1"/>
          </p:cNvSpPr>
          <p:nvPr userDrawn="1"/>
        </p:nvSpPr>
        <p:spPr bwMode="auto">
          <a:xfrm>
            <a:off x="0" y="3860800"/>
            <a:ext cx="9144000" cy="2997200"/>
          </a:xfrm>
          <a:prstGeom prst="rect">
            <a:avLst/>
          </a:prstGeom>
          <a:noFill/>
          <a:ln w="9525">
            <a:noFill/>
            <a:miter lim="800000"/>
            <a:headEnd/>
            <a:tailEnd/>
          </a:ln>
          <a:effectLst/>
        </p:spPr>
        <p:txBody>
          <a:bodyPr wrap="none" anchor="ctr"/>
          <a:lstStyle/>
          <a:p>
            <a:pPr algn="ctr">
              <a:defRPr/>
            </a:pPr>
            <a:endParaRPr lang="es-ES" dirty="0">
              <a:effectLst>
                <a:outerShdw blurRad="38100" dist="38100" dir="2700000" algn="tl">
                  <a:srgbClr val="000000">
                    <a:alpha val="43137"/>
                  </a:srgbClr>
                </a:outerShdw>
              </a:effectLst>
              <a:ea typeface="+mn-ea"/>
            </a:endParaRPr>
          </a:p>
        </p:txBody>
      </p:sp>
      <p:sp>
        <p:nvSpPr>
          <p:cNvPr id="8" name="Rectangle 17"/>
          <p:cNvSpPr>
            <a:spLocks noChangeArrowheads="1"/>
          </p:cNvSpPr>
          <p:nvPr userDrawn="1"/>
        </p:nvSpPr>
        <p:spPr bwMode="auto">
          <a:xfrm>
            <a:off x="0" y="3933825"/>
            <a:ext cx="9144000" cy="2924175"/>
          </a:xfrm>
          <a:prstGeom prst="rect">
            <a:avLst/>
          </a:prstGeom>
          <a:noFill/>
          <a:ln w="9525">
            <a:noFill/>
            <a:miter lim="800000"/>
            <a:headEnd/>
            <a:tailEnd/>
          </a:ln>
          <a:effectLst/>
        </p:spPr>
        <p:txBody>
          <a:bodyPr wrap="none" anchor="ctr"/>
          <a:lstStyle/>
          <a:p>
            <a:pPr algn="ctr">
              <a:defRPr/>
            </a:pPr>
            <a:endParaRPr lang="es-ES" dirty="0">
              <a:effectLst>
                <a:outerShdw blurRad="38100" dist="38100" dir="2700000" algn="tl">
                  <a:srgbClr val="000000">
                    <a:alpha val="43137"/>
                  </a:srgbClr>
                </a:outerShdw>
              </a:effectLst>
              <a:ea typeface="+mn-ea"/>
            </a:endParaRPr>
          </a:p>
        </p:txBody>
      </p:sp>
      <p:sp>
        <p:nvSpPr>
          <p:cNvPr id="12" name="1 Título"/>
          <p:cNvSpPr>
            <a:spLocks noGrp="1"/>
          </p:cNvSpPr>
          <p:nvPr>
            <p:ph type="title"/>
          </p:nvPr>
        </p:nvSpPr>
        <p:spPr>
          <a:xfrm>
            <a:off x="2267744" y="3212976"/>
            <a:ext cx="6692280" cy="1656184"/>
          </a:xfrm>
        </p:spPr>
        <p:txBody>
          <a:bodyPr anchor="t"/>
          <a:lstStyle>
            <a:lvl1pPr algn="r">
              <a:defRPr sz="3200" b="1" u="none" cap="none" spc="0" baseline="0">
                <a:ln w="19050">
                  <a:noFill/>
                  <a:prstDash val="solid"/>
                </a:ln>
                <a:solidFill>
                  <a:srgbClr val="172B61"/>
                </a:solidFill>
                <a:effectLst>
                  <a:outerShdw blurRad="50000" dist="50800" dir="7500000" algn="tl">
                    <a:srgbClr val="000000">
                      <a:shade val="5000"/>
                      <a:alpha val="35000"/>
                    </a:srgbClr>
                  </a:outerShdw>
                </a:effectLst>
              </a:defRPr>
            </a:lvl1pPr>
          </a:lstStyle>
          <a:p>
            <a:r>
              <a:rPr lang="tr-TR" smtClean="0"/>
              <a:t>Click to edit Master title style</a:t>
            </a:r>
            <a:endParaRPr lang="es-E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smtClean="0"/>
              <a:t>Click to edit Master title style</a:t>
            </a:r>
            <a:endParaRPr lang="es-ES" dirty="0"/>
          </a:p>
        </p:txBody>
      </p:sp>
      <p:sp>
        <p:nvSpPr>
          <p:cNvPr id="3" name="2 Marcador de contenido"/>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4" name="Rectangle 5"/>
          <p:cNvSpPr>
            <a:spLocks noGrp="1" noChangeArrowheads="1"/>
          </p:cNvSpPr>
          <p:nvPr>
            <p:ph type="ftr" sz="quarter" idx="10"/>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dirty="0"/>
          </a:p>
        </p:txBody>
      </p:sp>
      <p:sp>
        <p:nvSpPr>
          <p:cNvPr id="5" name="Rectangle 7"/>
          <p:cNvSpPr>
            <a:spLocks noGrp="1" noChangeArrowheads="1"/>
          </p:cNvSpPr>
          <p:nvPr>
            <p:ph type="sldNum" sz="quarter" idx="11"/>
          </p:nvPr>
        </p:nvSpPr>
        <p:spPr/>
        <p:txBody>
          <a:bodyPr/>
          <a:lstStyle>
            <a:lvl1pPr>
              <a:defRPr smtClean="0"/>
            </a:lvl1pPr>
          </a:lstStyle>
          <a:p>
            <a:pPr>
              <a:defRPr/>
            </a:pPr>
            <a:fld id="{7FA480BB-A55E-4DF9-B3AC-CD0FCD2C9568}" type="slidenum">
              <a:rPr lang="es-ES"/>
              <a:pPr>
                <a:defRPr/>
              </a:pPr>
              <a:t>‹#›</a:t>
            </a:fld>
            <a:endParaRPr lang="es-E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Bölüm Başlığı">
    <p:spTree>
      <p:nvGrpSpPr>
        <p:cNvPr id="1" name=""/>
        <p:cNvGrpSpPr/>
        <p:nvPr/>
      </p:nvGrpSpPr>
      <p:grpSpPr>
        <a:xfrm>
          <a:off x="0" y="0"/>
          <a:ext cx="0" cy="0"/>
          <a:chOff x="0" y="0"/>
          <a:chExt cx="0" cy="0"/>
        </a:xfrm>
      </p:grpSpPr>
      <p:sp>
        <p:nvSpPr>
          <p:cNvPr id="2" name="1 Título"/>
          <p:cNvSpPr>
            <a:spLocks noGrp="1"/>
          </p:cNvSpPr>
          <p:nvPr>
            <p:ph type="title"/>
          </p:nvPr>
        </p:nvSpPr>
        <p:spPr>
          <a:xfrm>
            <a:off x="755576" y="1418853"/>
            <a:ext cx="7772400" cy="1362075"/>
          </a:xfrm>
        </p:spPr>
        <p:txBody>
          <a:bodyPr anchor="t"/>
          <a:lstStyle>
            <a:lvl1pPr algn="ctr">
              <a:defRPr sz="3200" b="1" u="none" cap="none" spc="0">
                <a:ln w="19050">
                  <a:noFill/>
                  <a:prstDash val="solid"/>
                </a:ln>
                <a:solidFill>
                  <a:srgbClr val="172B61"/>
                </a:solidFill>
                <a:effectLst>
                  <a:outerShdw blurRad="50000" dist="50800" dir="7500000" algn="tl">
                    <a:srgbClr val="000000">
                      <a:shade val="5000"/>
                      <a:alpha val="35000"/>
                    </a:srgbClr>
                  </a:outerShdw>
                </a:effectLst>
              </a:defRPr>
            </a:lvl1pPr>
          </a:lstStyle>
          <a:p>
            <a:r>
              <a:rPr lang="tr-TR" smtClean="0"/>
              <a:t>Click to edit Master title style</a:t>
            </a:r>
            <a:endParaRPr lang="es-ES" dirty="0"/>
          </a:p>
        </p:txBody>
      </p:sp>
      <p:sp>
        <p:nvSpPr>
          <p:cNvPr id="3" name="2 Marcador de texto"/>
          <p:cNvSpPr>
            <a:spLocks noGrp="1"/>
          </p:cNvSpPr>
          <p:nvPr>
            <p:ph type="body" idx="1"/>
          </p:nvPr>
        </p:nvSpPr>
        <p:spPr>
          <a:xfrm>
            <a:off x="683568" y="314096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Click to edit Master text styles</a:t>
            </a:r>
          </a:p>
        </p:txBody>
      </p:sp>
      <p:sp>
        <p:nvSpPr>
          <p:cNvPr id="4" name="Rectangle 7"/>
          <p:cNvSpPr>
            <a:spLocks noGrp="1" noChangeArrowheads="1"/>
          </p:cNvSpPr>
          <p:nvPr>
            <p:ph type="sldNum" sz="quarter" idx="10"/>
          </p:nvPr>
        </p:nvSpPr>
        <p:spPr/>
        <p:txBody>
          <a:bodyPr/>
          <a:lstStyle>
            <a:lvl1pPr>
              <a:defRPr smtClean="0"/>
            </a:lvl1pPr>
          </a:lstStyle>
          <a:p>
            <a:pPr>
              <a:defRPr/>
            </a:pPr>
            <a:fld id="{7D67CC41-1AFC-4280-AA7A-2178BD939C42}" type="slidenum">
              <a:rPr lang="es-ES"/>
              <a:pPr>
                <a:defRPr/>
              </a:pPr>
              <a:t>‹#›</a:t>
            </a:fld>
            <a:endParaRPr lang="es-ES" dirty="0"/>
          </a:p>
        </p:txBody>
      </p:sp>
      <p:sp>
        <p:nvSpPr>
          <p:cNvPr id="5" name="Rectangle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kili Düzen">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533400" y="2438400"/>
            <a:ext cx="3810000" cy="3429000"/>
          </a:xfrm>
        </p:spPr>
        <p:txBody>
          <a:bodyPr/>
          <a:lstStyle>
            <a:lvl1pPr>
              <a:defRPr sz="2800">
                <a:solidFill>
                  <a:srgbClr val="3D4E84"/>
                </a:solidFill>
              </a:defRPr>
            </a:lvl1pPr>
            <a:lvl2pPr>
              <a:defRPr sz="2400">
                <a:solidFill>
                  <a:srgbClr val="3D4E84"/>
                </a:solidFill>
              </a:defRPr>
            </a:lvl2pPr>
            <a:lvl3pPr>
              <a:defRPr sz="2000">
                <a:solidFill>
                  <a:srgbClr val="3D4E84"/>
                </a:solidFill>
              </a:defRPr>
            </a:lvl3pPr>
            <a:lvl4pPr algn="ctr">
              <a:defRPr sz="1800">
                <a:solidFill>
                  <a:srgbClr val="3D4E84"/>
                </a:solidFill>
              </a:defRPr>
            </a:lvl4pPr>
            <a:lvl5pPr>
              <a:defRPr sz="1800">
                <a:solidFill>
                  <a:srgbClr val="3D4E84"/>
                </a:solidFill>
              </a:defRPr>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4" name="3 Marcador de contenido"/>
          <p:cNvSpPr>
            <a:spLocks noGrp="1"/>
          </p:cNvSpPr>
          <p:nvPr>
            <p:ph sz="half" idx="2"/>
          </p:nvPr>
        </p:nvSpPr>
        <p:spPr>
          <a:xfrm>
            <a:off x="4495800" y="2438400"/>
            <a:ext cx="3810000" cy="3429000"/>
          </a:xfrm>
        </p:spPr>
        <p:txBody>
          <a:bodyPr/>
          <a:lstStyle>
            <a:lvl1pPr>
              <a:defRPr sz="2800">
                <a:solidFill>
                  <a:srgbClr val="3D4E84"/>
                </a:solidFill>
              </a:defRPr>
            </a:lvl1pPr>
            <a:lvl2pPr>
              <a:defRPr sz="2400">
                <a:solidFill>
                  <a:srgbClr val="3D4E84"/>
                </a:solidFill>
              </a:defRPr>
            </a:lvl2pPr>
            <a:lvl3pPr>
              <a:defRPr sz="2000">
                <a:solidFill>
                  <a:srgbClr val="3D4E84"/>
                </a:solidFill>
              </a:defRPr>
            </a:lvl3pPr>
            <a:lvl4pPr>
              <a:defRPr sz="1800">
                <a:solidFill>
                  <a:srgbClr val="3D4E84"/>
                </a:solidFill>
              </a:defRPr>
            </a:lvl4pPr>
            <a:lvl5pPr>
              <a:defRPr sz="1800">
                <a:solidFill>
                  <a:srgbClr val="3D4E84"/>
                </a:solidFill>
              </a:defRPr>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8"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smtClean="0"/>
              <a:t>Click to edit Master title style</a:t>
            </a:r>
            <a:endParaRPr lang="es-ES" dirty="0"/>
          </a:p>
        </p:txBody>
      </p:sp>
      <p:sp>
        <p:nvSpPr>
          <p:cNvPr id="5" name="Rectangle 7"/>
          <p:cNvSpPr>
            <a:spLocks noGrp="1" noChangeArrowheads="1"/>
          </p:cNvSpPr>
          <p:nvPr>
            <p:ph type="sldNum" sz="quarter" idx="10"/>
          </p:nvPr>
        </p:nvSpPr>
        <p:spPr/>
        <p:txBody>
          <a:bodyPr/>
          <a:lstStyle>
            <a:lvl1pPr>
              <a:defRPr smtClean="0"/>
            </a:lvl1pPr>
          </a:lstStyle>
          <a:p>
            <a:pPr>
              <a:defRPr/>
            </a:pPr>
            <a:fld id="{D9A30E1C-63DB-41B0-ABA7-EFA3E4A4100C}" type="slidenum">
              <a:rPr lang="es-ES"/>
              <a:pPr>
                <a:defRPr/>
              </a:pPr>
              <a:t>‹#›</a:t>
            </a:fld>
            <a:endParaRPr lang="es-ES" dirty="0"/>
          </a:p>
        </p:txBody>
      </p:sp>
      <p:sp>
        <p:nvSpPr>
          <p:cNvPr id="6"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4" y="2276872"/>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3 Marcador de contenido"/>
          <p:cNvSpPr>
            <a:spLocks noGrp="1"/>
          </p:cNvSpPr>
          <p:nvPr>
            <p:ph sz="half" idx="2"/>
          </p:nvPr>
        </p:nvSpPr>
        <p:spPr>
          <a:xfrm>
            <a:off x="467544" y="2924944"/>
            <a:ext cx="4040188"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5" name="4 Marcador de texto"/>
          <p:cNvSpPr>
            <a:spLocks noGrp="1"/>
          </p:cNvSpPr>
          <p:nvPr>
            <p:ph type="body" sz="quarter" idx="3"/>
          </p:nvPr>
        </p:nvSpPr>
        <p:spPr>
          <a:xfrm>
            <a:off x="4644008" y="2276872"/>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5 Marcador de contenido"/>
          <p:cNvSpPr>
            <a:spLocks noGrp="1"/>
          </p:cNvSpPr>
          <p:nvPr>
            <p:ph sz="quarter" idx="4"/>
          </p:nvPr>
        </p:nvSpPr>
        <p:spPr>
          <a:xfrm>
            <a:off x="4645025" y="2924943"/>
            <a:ext cx="4041775"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10" name="1 Título"/>
          <p:cNvSpPr>
            <a:spLocks noGrp="1"/>
          </p:cNvSpPr>
          <p:nvPr>
            <p:ph type="title"/>
          </p:nvPr>
        </p:nvSpPr>
        <p:spPr>
          <a:xfrm>
            <a:off x="468312" y="1290464"/>
            <a:ext cx="8208143"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smtClean="0"/>
              <a:t>Click to edit Master title style</a:t>
            </a:r>
            <a:endParaRPr lang="es-ES" dirty="0"/>
          </a:p>
        </p:txBody>
      </p:sp>
      <p:sp>
        <p:nvSpPr>
          <p:cNvPr id="7" name="Rectangle 7"/>
          <p:cNvSpPr>
            <a:spLocks noGrp="1" noChangeArrowheads="1"/>
          </p:cNvSpPr>
          <p:nvPr>
            <p:ph type="sldNum" sz="quarter" idx="10"/>
          </p:nvPr>
        </p:nvSpPr>
        <p:spPr/>
        <p:txBody>
          <a:bodyPr/>
          <a:lstStyle>
            <a:lvl1pPr>
              <a:defRPr smtClean="0"/>
            </a:lvl1pPr>
          </a:lstStyle>
          <a:p>
            <a:pPr>
              <a:defRPr/>
            </a:pPr>
            <a:fld id="{A2F0B1DF-B8A6-41A3-B841-5FCE91B6452B}" type="slidenum">
              <a:rPr lang="es-ES"/>
              <a:pPr>
                <a:defRPr/>
              </a:pPr>
              <a:t>‹#›</a:t>
            </a:fld>
            <a:endParaRPr lang="es-ES" dirty="0"/>
          </a:p>
        </p:txBody>
      </p:sp>
      <p:sp>
        <p:nvSpPr>
          <p:cNvPr id="8" name="Rectangle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dece Başlık">
    <p:spTree>
      <p:nvGrpSpPr>
        <p:cNvPr id="1" name=""/>
        <p:cNvGrpSpPr/>
        <p:nvPr/>
      </p:nvGrpSpPr>
      <p:grpSpPr>
        <a:xfrm>
          <a:off x="0" y="0"/>
          <a:ext cx="0" cy="0"/>
          <a:chOff x="0" y="0"/>
          <a:chExt cx="0" cy="0"/>
        </a:xfrm>
      </p:grpSpPr>
      <p:sp>
        <p:nvSpPr>
          <p:cNvPr id="6"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smtClean="0"/>
              <a:t>Click to edit Master title style</a:t>
            </a:r>
            <a:endParaRPr lang="es-ES" dirty="0"/>
          </a:p>
        </p:txBody>
      </p:sp>
      <p:sp>
        <p:nvSpPr>
          <p:cNvPr id="3" name="Rectangle 7"/>
          <p:cNvSpPr>
            <a:spLocks noGrp="1" noChangeArrowheads="1"/>
          </p:cNvSpPr>
          <p:nvPr>
            <p:ph type="sldNum" sz="quarter" idx="10"/>
          </p:nvPr>
        </p:nvSpPr>
        <p:spPr/>
        <p:txBody>
          <a:bodyPr/>
          <a:lstStyle>
            <a:lvl1pPr>
              <a:defRPr smtClean="0"/>
            </a:lvl1pPr>
          </a:lstStyle>
          <a:p>
            <a:pPr>
              <a:defRPr/>
            </a:pPr>
            <a:fld id="{D9609FA1-5DED-45B9-86BC-12294B8A345C}" type="slidenum">
              <a:rPr lang="es-ES"/>
              <a:pPr>
                <a:defRPr/>
              </a:pPr>
              <a:t>‹#›</a:t>
            </a:fld>
            <a:endParaRPr lang="es-ES" dirty="0"/>
          </a:p>
        </p:txBody>
      </p:sp>
      <p:sp>
        <p:nvSpPr>
          <p:cNvPr id="4" name="Rectangle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oş Slayt">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a:defRPr smtClean="0"/>
            </a:lvl1pPr>
          </a:lstStyle>
          <a:p>
            <a:pPr>
              <a:defRPr/>
            </a:pPr>
            <a:fld id="{8AB2906F-260E-4429-9C07-67A3339A3100}" type="slidenum">
              <a:rPr lang="es-ES"/>
              <a:pPr>
                <a:defRPr/>
              </a:pPr>
              <a:t>‹#›</a:t>
            </a:fld>
            <a:endParaRPr lang="es-ES" dirty="0"/>
          </a:p>
        </p:txBody>
      </p:sp>
      <p:sp>
        <p:nvSpPr>
          <p:cNvPr id="3" name="Rectangle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aşlık ile İçerik">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5050" y="2316013"/>
            <a:ext cx="5111750" cy="3777283"/>
          </a:xfrm>
        </p:spPr>
        <p:txBody>
          <a:bodyPr/>
          <a:lstStyle>
            <a:lvl1pPr>
              <a:defRPr sz="3200">
                <a:solidFill>
                  <a:srgbClr val="3D4E84"/>
                </a:solidFill>
              </a:defRPr>
            </a:lvl1pPr>
            <a:lvl2pPr>
              <a:defRPr sz="2800">
                <a:solidFill>
                  <a:srgbClr val="3D4E84"/>
                </a:solidFill>
              </a:defRPr>
            </a:lvl2pPr>
            <a:lvl3pPr>
              <a:defRPr sz="2400">
                <a:solidFill>
                  <a:srgbClr val="3D4E84"/>
                </a:solidFill>
              </a:defRPr>
            </a:lvl3pPr>
            <a:lvl4pPr>
              <a:defRPr sz="2000">
                <a:solidFill>
                  <a:srgbClr val="3D4E84"/>
                </a:solidFill>
              </a:defRPr>
            </a:lvl4pPr>
            <a:lvl5pPr>
              <a:defRPr sz="2000">
                <a:solidFill>
                  <a:srgbClr val="3D4E84"/>
                </a:solidFill>
              </a:defRPr>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4" name="3 Marcador de texto"/>
          <p:cNvSpPr>
            <a:spLocks noGrp="1"/>
          </p:cNvSpPr>
          <p:nvPr>
            <p:ph type="body" sz="half" idx="2"/>
          </p:nvPr>
        </p:nvSpPr>
        <p:spPr>
          <a:xfrm>
            <a:off x="457200" y="2316013"/>
            <a:ext cx="3008313" cy="3777283"/>
          </a:xfrm>
        </p:spPr>
        <p:txBody>
          <a:bodyPr/>
          <a:lstStyle>
            <a:lvl1pPr marL="0" indent="0">
              <a:buNone/>
              <a:defRPr sz="1400">
                <a:solidFill>
                  <a:srgbClr val="3D4E8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8" name="1 Título"/>
          <p:cNvSpPr>
            <a:spLocks noGrp="1"/>
          </p:cNvSpPr>
          <p:nvPr>
            <p:ph type="title"/>
          </p:nvPr>
        </p:nvSpPr>
        <p:spPr>
          <a:xfrm>
            <a:off x="468312" y="1308124"/>
            <a:ext cx="8208143"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smtClean="0"/>
              <a:t>Click to edit Master title style</a:t>
            </a:r>
            <a:endParaRPr lang="es-ES" dirty="0"/>
          </a:p>
        </p:txBody>
      </p:sp>
      <p:sp>
        <p:nvSpPr>
          <p:cNvPr id="5" name="Rectangle 7"/>
          <p:cNvSpPr>
            <a:spLocks noGrp="1" noChangeArrowheads="1"/>
          </p:cNvSpPr>
          <p:nvPr>
            <p:ph type="sldNum" sz="quarter" idx="10"/>
          </p:nvPr>
        </p:nvSpPr>
        <p:spPr/>
        <p:txBody>
          <a:bodyPr/>
          <a:lstStyle>
            <a:lvl1pPr>
              <a:defRPr smtClean="0"/>
            </a:lvl1pPr>
          </a:lstStyle>
          <a:p>
            <a:pPr>
              <a:defRPr/>
            </a:pPr>
            <a:fld id="{EB94FEBE-6939-4FA2-8CF9-A248F3F11AC9}" type="slidenum">
              <a:rPr lang="es-ES"/>
              <a:pPr>
                <a:defRPr/>
              </a:pPr>
              <a:t>‹#›</a:t>
            </a:fld>
            <a:endParaRPr lang="es-ES" dirty="0"/>
          </a:p>
        </p:txBody>
      </p:sp>
      <p:sp>
        <p:nvSpPr>
          <p:cNvPr id="6"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A878A1-C79B-4ECC-BEDC-C433191785C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aşlık ile Resim">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1763688" y="2338536"/>
            <a:ext cx="5486400" cy="28906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dirty="0" err="1" smtClean="0"/>
              <a:t>Drag</a:t>
            </a:r>
            <a:r>
              <a:rPr lang="tr-TR" noProof="0" dirty="0" smtClean="0"/>
              <a:t> </a:t>
            </a:r>
            <a:r>
              <a:rPr lang="tr-TR" noProof="0" dirty="0" err="1" smtClean="0"/>
              <a:t>picture</a:t>
            </a:r>
            <a:r>
              <a:rPr lang="tr-TR" noProof="0" dirty="0" smtClean="0"/>
              <a:t> </a:t>
            </a:r>
            <a:r>
              <a:rPr lang="tr-TR" noProof="0" dirty="0" err="1" smtClean="0"/>
              <a:t>to</a:t>
            </a:r>
            <a:r>
              <a:rPr lang="tr-TR" noProof="0" dirty="0" smtClean="0"/>
              <a:t> </a:t>
            </a:r>
            <a:r>
              <a:rPr lang="tr-TR" noProof="0" dirty="0" err="1" smtClean="0"/>
              <a:t>placeholder</a:t>
            </a:r>
            <a:r>
              <a:rPr lang="tr-TR" noProof="0" dirty="0" smtClean="0"/>
              <a:t> </a:t>
            </a:r>
            <a:r>
              <a:rPr lang="tr-TR" noProof="0" dirty="0" err="1" smtClean="0"/>
              <a:t>or</a:t>
            </a:r>
            <a:r>
              <a:rPr lang="tr-TR" noProof="0" dirty="0" smtClean="0"/>
              <a:t> </a:t>
            </a:r>
            <a:r>
              <a:rPr lang="tr-TR" noProof="0" dirty="0" err="1" smtClean="0"/>
              <a:t>click</a:t>
            </a:r>
            <a:r>
              <a:rPr lang="tr-TR" noProof="0" dirty="0" smtClean="0"/>
              <a:t> </a:t>
            </a:r>
            <a:r>
              <a:rPr lang="tr-TR" noProof="0" dirty="0" err="1" smtClean="0"/>
              <a:t>icon</a:t>
            </a:r>
            <a:r>
              <a:rPr lang="tr-TR" noProof="0" dirty="0" smtClean="0"/>
              <a:t> </a:t>
            </a:r>
            <a:r>
              <a:rPr lang="tr-TR" noProof="0" dirty="0" err="1" smtClean="0"/>
              <a:t>to</a:t>
            </a:r>
            <a:r>
              <a:rPr lang="tr-TR" noProof="0" dirty="0" smtClean="0"/>
              <a:t> </a:t>
            </a:r>
            <a:r>
              <a:rPr lang="tr-TR" noProof="0" dirty="0" err="1" smtClean="0"/>
              <a:t>add</a:t>
            </a:r>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8"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
        <p:nvSpPr>
          <p:cNvPr id="5" name="Rectangle 7"/>
          <p:cNvSpPr>
            <a:spLocks noGrp="1" noChangeArrowheads="1"/>
          </p:cNvSpPr>
          <p:nvPr>
            <p:ph type="sldNum" sz="quarter" idx="10"/>
          </p:nvPr>
        </p:nvSpPr>
        <p:spPr/>
        <p:txBody>
          <a:bodyPr/>
          <a:lstStyle>
            <a:lvl1pPr>
              <a:defRPr smtClean="0"/>
            </a:lvl1pPr>
          </a:lstStyle>
          <a:p>
            <a:pPr>
              <a:defRPr/>
            </a:pPr>
            <a:fld id="{EFCFD3E2-7963-46E6-AE31-88B882968958}" type="slidenum">
              <a:rPr lang="es-ES"/>
              <a:pPr>
                <a:defRPr/>
              </a:pPr>
              <a:t>‹#›</a:t>
            </a:fld>
            <a:endParaRPr lang="es-ES"/>
          </a:p>
        </p:txBody>
      </p:sp>
      <p:sp>
        <p:nvSpPr>
          <p:cNvPr id="6"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aşlık ve Dikey Metin">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a:xfrm rot="16200000">
            <a:off x="3167844" y="440668"/>
            <a:ext cx="2520280" cy="6912768"/>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7"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
        <p:nvSpPr>
          <p:cNvPr id="4" name="Rectangle 7"/>
          <p:cNvSpPr>
            <a:spLocks noGrp="1" noChangeArrowheads="1"/>
          </p:cNvSpPr>
          <p:nvPr>
            <p:ph type="sldNum" sz="quarter" idx="10"/>
          </p:nvPr>
        </p:nvSpPr>
        <p:spPr/>
        <p:txBody>
          <a:bodyPr/>
          <a:lstStyle>
            <a:lvl1pPr>
              <a:defRPr smtClean="0"/>
            </a:lvl1pPr>
          </a:lstStyle>
          <a:p>
            <a:pPr>
              <a:defRPr/>
            </a:pPr>
            <a:fld id="{6E79C8AC-3944-4BFB-A9DA-FFD1C3BF9B95}" type="slidenum">
              <a:rPr lang="es-ES"/>
              <a:pPr>
                <a:defRPr/>
              </a:pPr>
              <a:t>‹#›</a:t>
            </a:fld>
            <a:endParaRPr lang="es-ES"/>
          </a:p>
        </p:txBody>
      </p:sp>
      <p:sp>
        <p:nvSpPr>
          <p:cNvPr id="5"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key Başlık ve Metin">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a:xfrm rot="16200000">
            <a:off x="3455875" y="1088738"/>
            <a:ext cx="2664297" cy="6048672"/>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7"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
        <p:nvSpPr>
          <p:cNvPr id="4" name="Rectangle 7"/>
          <p:cNvSpPr>
            <a:spLocks noGrp="1" noChangeArrowheads="1"/>
          </p:cNvSpPr>
          <p:nvPr>
            <p:ph type="sldNum" sz="quarter" idx="10"/>
          </p:nvPr>
        </p:nvSpPr>
        <p:spPr/>
        <p:txBody>
          <a:bodyPr/>
          <a:lstStyle>
            <a:lvl1pPr>
              <a:defRPr smtClean="0"/>
            </a:lvl1pPr>
          </a:lstStyle>
          <a:p>
            <a:pPr>
              <a:defRPr/>
            </a:pPr>
            <a:fld id="{87F8ADE4-DBEC-477C-B7A1-E3F74365A856}" type="slidenum">
              <a:rPr lang="es-ES"/>
              <a:pPr>
                <a:defRPr/>
              </a:pPr>
              <a:t>‹#›</a:t>
            </a:fld>
            <a:endParaRPr lang="es-ES"/>
          </a:p>
        </p:txBody>
      </p:sp>
      <p:sp>
        <p:nvSpPr>
          <p:cNvPr id="5"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aşlık ve Diyagram veya Organigram">
    <p:spTree>
      <p:nvGrpSpPr>
        <p:cNvPr id="1" name=""/>
        <p:cNvGrpSpPr/>
        <p:nvPr/>
      </p:nvGrpSpPr>
      <p:grpSpPr>
        <a:xfrm>
          <a:off x="0" y="0"/>
          <a:ext cx="0" cy="0"/>
          <a:chOff x="0" y="0"/>
          <a:chExt cx="0" cy="0"/>
        </a:xfrm>
      </p:grpSpPr>
      <p:sp>
        <p:nvSpPr>
          <p:cNvPr id="3" name="2 Marcador de SmartArt"/>
          <p:cNvSpPr>
            <a:spLocks noGrp="1"/>
          </p:cNvSpPr>
          <p:nvPr>
            <p:ph type="dgm" idx="1"/>
          </p:nvPr>
        </p:nvSpPr>
        <p:spPr>
          <a:xfrm>
            <a:off x="533400" y="2438400"/>
            <a:ext cx="7772400" cy="3429000"/>
          </a:xfrm>
        </p:spPr>
        <p:txBody>
          <a:bodyPr/>
          <a:lstStyle/>
          <a:p>
            <a:pPr lvl="0"/>
            <a:r>
              <a:rPr lang="tr-TR" noProof="0" smtClean="0"/>
              <a:t>Click icon to add SmartArt graphic</a:t>
            </a:r>
            <a:endParaRPr lang="es-ES" noProof="0" smtClean="0"/>
          </a:p>
        </p:txBody>
      </p:sp>
      <p:sp>
        <p:nvSpPr>
          <p:cNvPr id="7"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
        <p:nvSpPr>
          <p:cNvPr id="4" name="Rectangle 7"/>
          <p:cNvSpPr>
            <a:spLocks noGrp="1" noChangeArrowheads="1"/>
          </p:cNvSpPr>
          <p:nvPr>
            <p:ph type="sldNum" sz="quarter" idx="10"/>
          </p:nvPr>
        </p:nvSpPr>
        <p:spPr/>
        <p:txBody>
          <a:bodyPr/>
          <a:lstStyle>
            <a:lvl1pPr>
              <a:defRPr smtClean="0"/>
            </a:lvl1pPr>
          </a:lstStyle>
          <a:p>
            <a:pPr>
              <a:defRPr/>
            </a:pPr>
            <a:fld id="{8FC075D8-B64E-4C0F-AFAF-DFE4270F6D2C}" type="slidenum">
              <a:rPr lang="es-ES"/>
              <a:pPr>
                <a:defRPr/>
              </a:pPr>
              <a:t>‹#›</a:t>
            </a:fld>
            <a:endParaRPr lang="es-ES"/>
          </a:p>
        </p:txBody>
      </p:sp>
      <p:sp>
        <p:nvSpPr>
          <p:cNvPr id="5"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aşlık ve Metin ve Küçük Resim">
    <p:spTree>
      <p:nvGrpSpPr>
        <p:cNvPr id="1" name=""/>
        <p:cNvGrpSpPr/>
        <p:nvPr/>
      </p:nvGrpSpPr>
      <p:grpSpPr>
        <a:xfrm>
          <a:off x="0" y="0"/>
          <a:ext cx="0" cy="0"/>
          <a:chOff x="0" y="0"/>
          <a:chExt cx="0" cy="0"/>
        </a:xfrm>
      </p:grpSpPr>
      <p:sp>
        <p:nvSpPr>
          <p:cNvPr id="3" name="2 Marcador de texto"/>
          <p:cNvSpPr>
            <a:spLocks noGrp="1"/>
          </p:cNvSpPr>
          <p:nvPr>
            <p:ph type="body" sz="half" idx="1"/>
          </p:nvPr>
        </p:nvSpPr>
        <p:spPr>
          <a:xfrm>
            <a:off x="533400" y="2438400"/>
            <a:ext cx="3810000" cy="342900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4" name="3 Marcador de imágenes prediseñadas"/>
          <p:cNvSpPr>
            <a:spLocks noGrp="1"/>
          </p:cNvSpPr>
          <p:nvPr>
            <p:ph type="clipArt" sz="half" idx="2"/>
          </p:nvPr>
        </p:nvSpPr>
        <p:spPr>
          <a:xfrm>
            <a:off x="4495800" y="2438400"/>
            <a:ext cx="3810000" cy="3429000"/>
          </a:xfrm>
        </p:spPr>
        <p:txBody>
          <a:bodyPr/>
          <a:lstStyle/>
          <a:p>
            <a:pPr lvl="0"/>
            <a:r>
              <a:rPr lang="tr-TR" noProof="0" smtClean="0"/>
              <a:t>Click icon to add clip art</a:t>
            </a:r>
            <a:endParaRPr lang="es-ES" noProof="0" smtClean="0"/>
          </a:p>
        </p:txBody>
      </p:sp>
      <p:sp>
        <p:nvSpPr>
          <p:cNvPr id="8"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
        <p:nvSpPr>
          <p:cNvPr id="5" name="Rectangle 7"/>
          <p:cNvSpPr>
            <a:spLocks noGrp="1" noChangeArrowheads="1"/>
          </p:cNvSpPr>
          <p:nvPr>
            <p:ph type="sldNum" sz="quarter" idx="10"/>
          </p:nvPr>
        </p:nvSpPr>
        <p:spPr/>
        <p:txBody>
          <a:bodyPr/>
          <a:lstStyle>
            <a:lvl1pPr>
              <a:defRPr smtClean="0"/>
            </a:lvl1pPr>
          </a:lstStyle>
          <a:p>
            <a:pPr>
              <a:defRPr/>
            </a:pPr>
            <a:fld id="{86296C53-CF05-48E6-8F87-11CD80147425}" type="slidenum">
              <a:rPr lang="es-ES"/>
              <a:pPr>
                <a:defRPr/>
              </a:pPr>
              <a:t>‹#›</a:t>
            </a:fld>
            <a:endParaRPr lang="es-ES"/>
          </a:p>
        </p:txBody>
      </p:sp>
      <p:sp>
        <p:nvSpPr>
          <p:cNvPr id="6"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aşlık Slay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3860800"/>
            <a:ext cx="9144000" cy="2997200"/>
          </a:xfrm>
          <a:prstGeom prst="rect">
            <a:avLst/>
          </a:prstGeom>
          <a:noFill/>
          <a:ln w="9525">
            <a:noFill/>
            <a:miter lim="800000"/>
            <a:headEnd/>
            <a:tailEnd/>
          </a:ln>
          <a:effectLst/>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4" name="Rectangle 17"/>
          <p:cNvSpPr>
            <a:spLocks noChangeArrowheads="1"/>
          </p:cNvSpPr>
          <p:nvPr/>
        </p:nvSpPr>
        <p:spPr bwMode="auto">
          <a:xfrm>
            <a:off x="0" y="3933825"/>
            <a:ext cx="9144000" cy="2924175"/>
          </a:xfrm>
          <a:prstGeom prst="rect">
            <a:avLst/>
          </a:prstGeom>
          <a:noFill/>
          <a:ln w="9525">
            <a:noFill/>
            <a:miter lim="800000"/>
            <a:headEnd/>
            <a:tailEnd/>
          </a:ln>
          <a:effectLst/>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5" name="Rectangle 16"/>
          <p:cNvSpPr>
            <a:spLocks noChangeArrowheads="1"/>
          </p:cNvSpPr>
          <p:nvPr userDrawn="1"/>
        </p:nvSpPr>
        <p:spPr bwMode="auto">
          <a:xfrm>
            <a:off x="0" y="3860800"/>
            <a:ext cx="9144000" cy="2997200"/>
          </a:xfrm>
          <a:prstGeom prst="rect">
            <a:avLst/>
          </a:prstGeom>
          <a:noFill/>
          <a:ln w="9525">
            <a:noFill/>
            <a:miter lim="800000"/>
            <a:headEnd/>
            <a:tailEnd/>
          </a:ln>
          <a:effectLst/>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6" name="Rectangle 17"/>
          <p:cNvSpPr>
            <a:spLocks noChangeArrowheads="1"/>
          </p:cNvSpPr>
          <p:nvPr userDrawn="1"/>
        </p:nvSpPr>
        <p:spPr bwMode="auto">
          <a:xfrm>
            <a:off x="0" y="3933825"/>
            <a:ext cx="9144000" cy="2924175"/>
          </a:xfrm>
          <a:prstGeom prst="rect">
            <a:avLst/>
          </a:prstGeom>
          <a:noFill/>
          <a:ln w="9525">
            <a:noFill/>
            <a:miter lim="800000"/>
            <a:headEnd/>
            <a:tailEnd/>
          </a:ln>
          <a:effectLst/>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12" name="1 Título"/>
          <p:cNvSpPr>
            <a:spLocks noGrp="1"/>
          </p:cNvSpPr>
          <p:nvPr>
            <p:ph type="title"/>
          </p:nvPr>
        </p:nvSpPr>
        <p:spPr>
          <a:xfrm>
            <a:off x="2267744" y="3212976"/>
            <a:ext cx="6692280" cy="1656184"/>
          </a:xfrm>
        </p:spPr>
        <p:txBody>
          <a:bodyPr anchor="t"/>
          <a:lstStyle>
            <a:lvl1pPr algn="r">
              <a:defRPr sz="3200" b="1" u="none" cap="none" spc="0" baseline="0">
                <a:ln w="19050">
                  <a:noFill/>
                  <a:prstDash val="solid"/>
                </a:ln>
                <a:solidFill>
                  <a:srgbClr val="172B61"/>
                </a:solidFill>
                <a:effectLst>
                  <a:outerShdw blurRad="50000" dist="50800" dir="7500000" algn="tl">
                    <a:srgbClr val="000000">
                      <a:shade val="5000"/>
                      <a:alpha val="35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Footer Placeholder 4"/>
          <p:cNvSpPr>
            <a:spLocks noGrp="1"/>
          </p:cNvSpPr>
          <p:nvPr>
            <p:ph type="ftr" sz="quarter" idx="10"/>
          </p:nvPr>
        </p:nvSpPr>
        <p:spPr>
          <a:xfrm>
            <a:off x="1571625" y="6419850"/>
            <a:ext cx="4746625"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AF6640F-05C8-40F7-85E7-5E0F82D36B38}" type="slidenum">
              <a:rPr lang="en-US"/>
              <a:pPr>
                <a:defRPr/>
              </a:pPr>
              <a:t>‹#›</a:t>
            </a:fld>
            <a:endParaRPr lang="en-US"/>
          </a:p>
        </p:txBody>
      </p:sp>
    </p:spTree>
    <p:extLst>
      <p:ext uri="{BB962C8B-B14F-4D97-AF65-F5344CB8AC3E}">
        <p14:creationId xmlns:p14="http://schemas.microsoft.com/office/powerpoint/2010/main" xmlns="" val="1031299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endParaRPr lang="tr-TR">
              <a:solidFill>
                <a:srgbClr val="DEDEDE">
                  <a:shade val="90000"/>
                </a:srgb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3AD660B-0D26-45C2-B91E-24380EBA9AE1}" type="slidenum">
              <a:rPr lang="tr-TR">
                <a:solidFill>
                  <a:srgbClr val="DEDEDE">
                    <a:shade val="90000"/>
                  </a:srgbClr>
                </a:solidFill>
              </a:rPr>
              <a:pPr>
                <a:defRPr/>
              </a:pPr>
              <a:t>‹#›</a:t>
            </a:fld>
            <a:endParaRPr lang="tr-TR">
              <a:solidFill>
                <a:srgbClr val="DEDEDE">
                  <a:shade val="90000"/>
                </a:srgbClr>
              </a:solidFill>
            </a:endParaRPr>
          </a:p>
        </p:txBody>
      </p:sp>
    </p:spTree>
    <p:extLst>
      <p:ext uri="{BB962C8B-B14F-4D97-AF65-F5344CB8AC3E}">
        <p14:creationId xmlns:p14="http://schemas.microsoft.com/office/powerpoint/2010/main" xmlns="" val="4076477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tr-TR">
              <a:solidFill>
                <a:srgbClr val="DEDEDE">
                  <a:shade val="90000"/>
                </a:srgb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19FB117-E343-4A53-B920-1EF3FE1EEAA8}" type="slidenum">
              <a:rPr lang="tr-TR">
                <a:solidFill>
                  <a:srgbClr val="DEDEDE">
                    <a:shade val="90000"/>
                  </a:srgbClr>
                </a:solidFill>
              </a:rPr>
              <a:pPr>
                <a:defRPr/>
              </a:pPr>
              <a:t>‹#›</a:t>
            </a:fld>
            <a:endParaRPr lang="tr-TR">
              <a:solidFill>
                <a:srgbClr val="DEDEDE">
                  <a:shade val="90000"/>
                </a:srgbClr>
              </a:solidFill>
            </a:endParaRPr>
          </a:p>
        </p:txBody>
      </p:sp>
    </p:spTree>
    <p:extLst>
      <p:ext uri="{BB962C8B-B14F-4D97-AF65-F5344CB8AC3E}">
        <p14:creationId xmlns:p14="http://schemas.microsoft.com/office/powerpoint/2010/main" xmlns="" val="3500131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solidFill>
                <a:srgbClr val="DEDEDE">
                  <a:shade val="90000"/>
                </a:srgb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2799F61-17FC-4388-957E-DC705512DBB9}" type="slidenum">
              <a:rPr lang="tr-TR">
                <a:solidFill>
                  <a:srgbClr val="DEDEDE">
                    <a:shade val="90000"/>
                  </a:srgbClr>
                </a:solidFill>
              </a:rPr>
              <a:pPr>
                <a:defRPr/>
              </a:pPr>
              <a:t>‹#›</a:t>
            </a:fld>
            <a:endParaRPr lang="tr-TR">
              <a:solidFill>
                <a:srgbClr val="DEDEDE">
                  <a:shade val="90000"/>
                </a:srgbClr>
              </a:solidFill>
            </a:endParaRPr>
          </a:p>
        </p:txBody>
      </p:sp>
    </p:spTree>
    <p:extLst>
      <p:ext uri="{BB962C8B-B14F-4D97-AF65-F5344CB8AC3E}">
        <p14:creationId xmlns:p14="http://schemas.microsoft.com/office/powerpoint/2010/main" xmlns="" val="54399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96FE991-FDAC-4234-9390-D7C27AB4426D}"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endParaRPr lang="tr-TR">
              <a:solidFill>
                <a:srgbClr val="DEDEDE">
                  <a:shade val="90000"/>
                </a:srgb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7784E2E-AFBC-4C25-95A0-4C3A444346AC}" type="slidenum">
              <a:rPr lang="tr-TR">
                <a:solidFill>
                  <a:srgbClr val="DEDEDE">
                    <a:shade val="90000"/>
                  </a:srgbClr>
                </a:solidFill>
              </a:rPr>
              <a:pPr>
                <a:defRPr/>
              </a:pPr>
              <a:t>‹#›</a:t>
            </a:fld>
            <a:endParaRPr lang="tr-TR">
              <a:solidFill>
                <a:srgbClr val="DEDEDE">
                  <a:shade val="90000"/>
                </a:srgbClr>
              </a:solidFill>
            </a:endParaRPr>
          </a:p>
        </p:txBody>
      </p:sp>
    </p:spTree>
    <p:extLst>
      <p:ext uri="{BB962C8B-B14F-4D97-AF65-F5344CB8AC3E}">
        <p14:creationId xmlns:p14="http://schemas.microsoft.com/office/powerpoint/2010/main" xmlns="" val="1587093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endParaRPr lang="tr-TR">
              <a:solidFill>
                <a:srgbClr val="DEDEDE">
                  <a:shade val="90000"/>
                </a:srgb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71F3CF0B-1719-4C45-BBCA-201743BE095C}" type="slidenum">
              <a:rPr lang="tr-TR">
                <a:solidFill>
                  <a:srgbClr val="DEDEDE">
                    <a:shade val="90000"/>
                  </a:srgbClr>
                </a:solidFill>
              </a:rPr>
              <a:pPr>
                <a:defRPr/>
              </a:pPr>
              <a:t>‹#›</a:t>
            </a:fld>
            <a:endParaRPr lang="tr-TR">
              <a:solidFill>
                <a:srgbClr val="DEDEDE">
                  <a:shade val="90000"/>
                </a:srgbClr>
              </a:solidFill>
            </a:endParaRPr>
          </a:p>
        </p:txBody>
      </p:sp>
    </p:spTree>
    <p:extLst>
      <p:ext uri="{BB962C8B-B14F-4D97-AF65-F5344CB8AC3E}">
        <p14:creationId xmlns:p14="http://schemas.microsoft.com/office/powerpoint/2010/main" xmlns="" val="2131669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endParaRPr lang="tr-TR">
              <a:solidFill>
                <a:srgbClr val="DEDEDE">
                  <a:shade val="90000"/>
                </a:srgb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749C012A-9049-4A9B-8E02-D5F9D8ABA3AC}" type="slidenum">
              <a:rPr lang="tr-TR">
                <a:solidFill>
                  <a:srgbClr val="DEDEDE">
                    <a:shade val="90000"/>
                  </a:srgbClr>
                </a:solidFill>
              </a:rPr>
              <a:pPr>
                <a:defRPr/>
              </a:pPr>
              <a:t>‹#›</a:t>
            </a:fld>
            <a:endParaRPr lang="tr-TR">
              <a:solidFill>
                <a:srgbClr val="DEDEDE">
                  <a:shade val="90000"/>
                </a:srgbClr>
              </a:solidFill>
            </a:endParaRPr>
          </a:p>
        </p:txBody>
      </p:sp>
    </p:spTree>
    <p:extLst>
      <p:ext uri="{BB962C8B-B14F-4D97-AF65-F5344CB8AC3E}">
        <p14:creationId xmlns:p14="http://schemas.microsoft.com/office/powerpoint/2010/main" xmlns="" val="3161958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endParaRPr lang="tr-TR">
              <a:solidFill>
                <a:srgbClr val="DEDEDE">
                  <a:shade val="90000"/>
                </a:srgb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D40D8A89-18F7-4421-ADB0-6FA60F7A4A33}" type="slidenum">
              <a:rPr lang="tr-TR">
                <a:solidFill>
                  <a:srgbClr val="DEDEDE">
                    <a:shade val="90000"/>
                  </a:srgbClr>
                </a:solidFill>
              </a:rPr>
              <a:pPr>
                <a:defRPr/>
              </a:pPr>
              <a:t>‹#›</a:t>
            </a:fld>
            <a:endParaRPr lang="tr-TR">
              <a:solidFill>
                <a:srgbClr val="DEDEDE">
                  <a:shade val="90000"/>
                </a:srgbClr>
              </a:solidFill>
            </a:endParaRPr>
          </a:p>
        </p:txBody>
      </p:sp>
    </p:spTree>
    <p:extLst>
      <p:ext uri="{BB962C8B-B14F-4D97-AF65-F5344CB8AC3E}">
        <p14:creationId xmlns:p14="http://schemas.microsoft.com/office/powerpoint/2010/main" xmlns="" val="2673882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solidFill>
                <a:srgbClr val="DEDEDE">
                  <a:shade val="90000"/>
                </a:srgb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016A94D-7933-4B39-8846-12128E66C4CA}" type="slidenum">
              <a:rPr lang="tr-TR">
                <a:solidFill>
                  <a:srgbClr val="DEDEDE">
                    <a:shade val="90000"/>
                  </a:srgbClr>
                </a:solidFill>
              </a:rPr>
              <a:pPr>
                <a:defRPr/>
              </a:pPr>
              <a:t>‹#›</a:t>
            </a:fld>
            <a:endParaRPr lang="tr-TR">
              <a:solidFill>
                <a:srgbClr val="DEDEDE">
                  <a:shade val="90000"/>
                </a:srgbClr>
              </a:solidFill>
            </a:endParaRPr>
          </a:p>
        </p:txBody>
      </p:sp>
    </p:spTree>
    <p:extLst>
      <p:ext uri="{BB962C8B-B14F-4D97-AF65-F5344CB8AC3E}">
        <p14:creationId xmlns:p14="http://schemas.microsoft.com/office/powerpoint/2010/main" xmlns="" val="23573825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solidFill>
                <a:srgbClr val="DEDEDE">
                  <a:shade val="90000"/>
                </a:srgb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21CD2C3-3E52-4348-BFCC-0D34C9E70DEF}" type="slidenum">
              <a:rPr lang="tr-TR">
                <a:solidFill>
                  <a:srgbClr val="DEDEDE">
                    <a:shade val="90000"/>
                  </a:srgbClr>
                </a:solidFill>
              </a:rPr>
              <a:pPr>
                <a:defRPr/>
              </a:pPr>
              <a:t>‹#›</a:t>
            </a:fld>
            <a:endParaRPr lang="tr-TR">
              <a:solidFill>
                <a:srgbClr val="DEDEDE">
                  <a:shade val="90000"/>
                </a:srgbClr>
              </a:solidFill>
            </a:endParaRPr>
          </a:p>
        </p:txBody>
      </p:sp>
    </p:spTree>
    <p:extLst>
      <p:ext uri="{BB962C8B-B14F-4D97-AF65-F5344CB8AC3E}">
        <p14:creationId xmlns:p14="http://schemas.microsoft.com/office/powerpoint/2010/main" xmlns="" val="1628773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tr-TR">
              <a:solidFill>
                <a:srgbClr val="DEDEDE">
                  <a:shade val="90000"/>
                </a:srgb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643A018-A69E-480E-9084-5FC9F1F93DB8}" type="slidenum">
              <a:rPr lang="tr-TR">
                <a:solidFill>
                  <a:srgbClr val="DEDEDE">
                    <a:shade val="90000"/>
                  </a:srgbClr>
                </a:solidFill>
              </a:rPr>
              <a:pPr>
                <a:defRPr/>
              </a:pPr>
              <a:t>‹#›</a:t>
            </a:fld>
            <a:endParaRPr lang="tr-TR">
              <a:solidFill>
                <a:srgbClr val="DEDEDE">
                  <a:shade val="90000"/>
                </a:srgbClr>
              </a:solidFill>
            </a:endParaRPr>
          </a:p>
        </p:txBody>
      </p:sp>
    </p:spTree>
    <p:extLst>
      <p:ext uri="{BB962C8B-B14F-4D97-AF65-F5344CB8AC3E}">
        <p14:creationId xmlns:p14="http://schemas.microsoft.com/office/powerpoint/2010/main" xmlns="" val="1094820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704850"/>
            <a:ext cx="2057400" cy="56197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704850"/>
            <a:ext cx="6019800" cy="56197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tr-TR">
              <a:solidFill>
                <a:srgbClr val="DEDEDE">
                  <a:shade val="90000"/>
                </a:srgb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D6B1030-E293-40C1-9A96-3E1B39F58DDF}" type="slidenum">
              <a:rPr lang="tr-TR">
                <a:solidFill>
                  <a:srgbClr val="DEDEDE">
                    <a:shade val="90000"/>
                  </a:srgbClr>
                </a:solidFill>
              </a:rPr>
              <a:pPr>
                <a:defRPr/>
              </a:pPr>
              <a:t>‹#›</a:t>
            </a:fld>
            <a:endParaRPr lang="tr-TR">
              <a:solidFill>
                <a:srgbClr val="DEDEDE">
                  <a:shade val="90000"/>
                </a:srgbClr>
              </a:solidFill>
            </a:endParaRPr>
          </a:p>
        </p:txBody>
      </p:sp>
    </p:spTree>
    <p:extLst>
      <p:ext uri="{BB962C8B-B14F-4D97-AF65-F5344CB8AC3E}">
        <p14:creationId xmlns:p14="http://schemas.microsoft.com/office/powerpoint/2010/main" xmlns="" val="2265735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ki İçerik">
    <p:spTree>
      <p:nvGrpSpPr>
        <p:cNvPr id="1" name=""/>
        <p:cNvGrpSpPr/>
        <p:nvPr/>
      </p:nvGrpSpPr>
      <p:grpSpPr>
        <a:xfrm>
          <a:off x="0" y="0"/>
          <a:ext cx="0" cy="0"/>
          <a:chOff x="0" y="0"/>
          <a:chExt cx="0" cy="0"/>
        </a:xfrm>
      </p:grpSpPr>
      <p:sp>
        <p:nvSpPr>
          <p:cNvPr id="5" name="4 Serbest Form"/>
          <p:cNvSpPr>
            <a:spLocks/>
          </p:cNvSpPr>
          <p:nvPr userDrawn="1"/>
        </p:nvSpPr>
        <p:spPr bwMode="auto">
          <a:xfrm>
            <a:off x="4389438" y="-15875"/>
            <a:ext cx="4762500" cy="638175"/>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13A81"/>
              </a:gs>
              <a:gs pos="100000">
                <a:srgbClr val="00AEEB">
                  <a:alpha val="29999"/>
                </a:srgbClr>
              </a:gs>
            </a:gsLst>
            <a:lin ang="5400000" scaled="1"/>
          </a:gradFill>
          <a:ln w="9525" algn="ctr">
            <a:noFill/>
            <a:round/>
            <a:headEnd/>
            <a:tailEnd/>
          </a:ln>
        </p:spPr>
        <p:txBody>
          <a:bodyPr/>
          <a:lstStyle/>
          <a:p>
            <a:pPr>
              <a:defRPr/>
            </a:pPr>
            <a:endParaRPr lang="en-US" sz="1600" b="0">
              <a:solidFill>
                <a:srgbClr val="FFFFFF"/>
              </a:solidFill>
              <a:latin typeface="Arial" charset="0"/>
              <a:ea typeface="+mn-ea"/>
            </a:endParaRPr>
          </a:p>
        </p:txBody>
      </p:sp>
      <p:sp>
        <p:nvSpPr>
          <p:cNvPr id="6" name="Freeform 27"/>
          <p:cNvSpPr>
            <a:spLocks/>
          </p:cNvSpPr>
          <p:nvPr userDrawn="1"/>
        </p:nvSpPr>
        <p:spPr bwMode="auto">
          <a:xfrm>
            <a:off x="-36513" y="-26988"/>
            <a:ext cx="9202738" cy="1257301"/>
          </a:xfrm>
          <a:custGeom>
            <a:avLst/>
            <a:gdLst>
              <a:gd name="T0" fmla="*/ 0 w 5797"/>
              <a:gd name="T1" fmla="*/ 0 h 792"/>
              <a:gd name="T2" fmla="*/ 2147483647 w 5797"/>
              <a:gd name="T3" fmla="*/ 0 h 792"/>
              <a:gd name="T4" fmla="*/ 2147483647 w 5797"/>
              <a:gd name="T5" fmla="*/ 2147483647 h 792"/>
              <a:gd name="T6" fmla="*/ 2147483647 w 5797"/>
              <a:gd name="T7" fmla="*/ 2147483647 h 792"/>
              <a:gd name="T8" fmla="*/ 2147483647 w 5797"/>
              <a:gd name="T9" fmla="*/ 2147483647 h 792"/>
              <a:gd name="T10" fmla="*/ 2147483647 w 5797"/>
              <a:gd name="T11" fmla="*/ 2147483647 h 792"/>
              <a:gd name="T12" fmla="*/ 2147483647 w 5797"/>
              <a:gd name="T13" fmla="*/ 2147483647 h 792"/>
              <a:gd name="T14" fmla="*/ 2147483647 w 5797"/>
              <a:gd name="T15" fmla="*/ 2147483647 h 792"/>
              <a:gd name="T16" fmla="*/ 0 w 5797"/>
              <a:gd name="T17" fmla="*/ 0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7" h="792">
                <a:moveTo>
                  <a:pt x="0" y="0"/>
                </a:moveTo>
                <a:cubicBezTo>
                  <a:pt x="0" y="0"/>
                  <a:pt x="1216" y="0"/>
                  <a:pt x="2433" y="0"/>
                </a:cubicBezTo>
                <a:cubicBezTo>
                  <a:pt x="3072" y="166"/>
                  <a:pt x="3394" y="249"/>
                  <a:pt x="3791" y="315"/>
                </a:cubicBezTo>
                <a:cubicBezTo>
                  <a:pt x="4188" y="381"/>
                  <a:pt x="4480" y="411"/>
                  <a:pt x="4814" y="396"/>
                </a:cubicBezTo>
                <a:cubicBezTo>
                  <a:pt x="5148" y="381"/>
                  <a:pt x="5532" y="295"/>
                  <a:pt x="5797" y="227"/>
                </a:cubicBezTo>
                <a:cubicBezTo>
                  <a:pt x="5797" y="413"/>
                  <a:pt x="5797" y="600"/>
                  <a:pt x="5797" y="600"/>
                </a:cubicBezTo>
                <a:cubicBezTo>
                  <a:pt x="5260" y="615"/>
                  <a:pt x="3540" y="286"/>
                  <a:pt x="2575" y="318"/>
                </a:cubicBezTo>
                <a:cubicBezTo>
                  <a:pt x="1610" y="350"/>
                  <a:pt x="369" y="613"/>
                  <a:pt x="7" y="792"/>
                </a:cubicBezTo>
                <a:cubicBezTo>
                  <a:pt x="7" y="497"/>
                  <a:pt x="0" y="0"/>
                  <a:pt x="0" y="0"/>
                </a:cubicBezTo>
                <a:close/>
              </a:path>
            </a:pathLst>
          </a:custGeom>
          <a:gradFill rotWithShape="1">
            <a:gsLst>
              <a:gs pos="0">
                <a:srgbClr val="013A81"/>
              </a:gs>
              <a:gs pos="100000">
                <a:srgbClr val="00AEEB"/>
              </a:gs>
            </a:gsLst>
            <a:lin ang="0" scaled="1"/>
          </a:gradFill>
          <a:ln w="9525">
            <a:noFill/>
            <a:round/>
            <a:headEnd/>
            <a:tailEnd/>
          </a:ln>
        </p:spPr>
        <p:txBody>
          <a:bodyPr/>
          <a:lstStyle/>
          <a:p>
            <a:pPr>
              <a:defRPr/>
            </a:pPr>
            <a:endParaRPr lang="en-US" sz="1600" b="0">
              <a:solidFill>
                <a:srgbClr val="FFFFFF"/>
              </a:solidFill>
              <a:latin typeface="Arial" charset="0"/>
              <a:ea typeface="+mn-ea"/>
            </a:endParaRPr>
          </a:p>
        </p:txBody>
      </p:sp>
      <p:pic>
        <p:nvPicPr>
          <p:cNvPr id="7" name="12 Serbest Form"/>
          <p:cNvPicPr>
            <a:picLocks noChangeArrowheads="1"/>
          </p:cNvPicPr>
          <p:nvPr userDrawn="1"/>
        </p:nvPicPr>
        <p:blipFill>
          <a:blip r:embed="rId2" cstate="print"/>
          <a:srcRect/>
          <a:stretch>
            <a:fillRect/>
          </a:stretch>
        </p:blipFill>
        <p:spPr bwMode="auto">
          <a:xfrm>
            <a:off x="-6350" y="28575"/>
            <a:ext cx="9156700" cy="912813"/>
          </a:xfrm>
          <a:prstGeom prst="rect">
            <a:avLst/>
          </a:prstGeom>
          <a:noFill/>
          <a:ln w="9525">
            <a:noFill/>
            <a:miter lim="800000"/>
            <a:headEnd/>
            <a:tailEnd/>
          </a:ln>
        </p:spPr>
      </p:pic>
      <p:pic>
        <p:nvPicPr>
          <p:cNvPr id="8" name="11 Serbest Form"/>
          <p:cNvPicPr>
            <a:picLocks noChangeArrowheads="1"/>
          </p:cNvPicPr>
          <p:nvPr userDrawn="1"/>
        </p:nvPicPr>
        <p:blipFill>
          <a:blip r:embed="rId3" cstate="print"/>
          <a:srcRect/>
          <a:stretch>
            <a:fillRect/>
          </a:stretch>
        </p:blipFill>
        <p:spPr bwMode="auto">
          <a:xfrm>
            <a:off x="0" y="-14288"/>
            <a:ext cx="9137650" cy="1046163"/>
          </a:xfrm>
          <a:prstGeom prst="rect">
            <a:avLst/>
          </a:prstGeom>
          <a:noFill/>
          <a:ln w="9525">
            <a:noFill/>
            <a:miter lim="800000"/>
            <a:headEnd/>
            <a:tailEnd/>
          </a:ln>
        </p:spPr>
      </p:pic>
      <p:pic>
        <p:nvPicPr>
          <p:cNvPr id="9" name="Picture 24" descr="logo2"/>
          <p:cNvPicPr>
            <a:picLocks noChangeAspect="1" noChangeArrowheads="1"/>
          </p:cNvPicPr>
          <p:nvPr userDrawn="1"/>
        </p:nvPicPr>
        <p:blipFill>
          <a:blip r:embed="rId4" cstate="print"/>
          <a:srcRect/>
          <a:stretch>
            <a:fillRect/>
          </a:stretch>
        </p:blipFill>
        <p:spPr bwMode="auto">
          <a:xfrm>
            <a:off x="115888" y="115888"/>
            <a:ext cx="1368425" cy="641350"/>
          </a:xfrm>
          <a:prstGeom prst="rect">
            <a:avLst/>
          </a:prstGeom>
          <a:noFill/>
          <a:ln w="9525">
            <a:noFill/>
            <a:miter lim="800000"/>
            <a:headEnd/>
            <a:tailEnd/>
          </a:ln>
        </p:spPr>
      </p:pic>
      <p:sp>
        <p:nvSpPr>
          <p:cNvPr id="10" name="Right Arrow 15"/>
          <p:cNvSpPr/>
          <p:nvPr userDrawn="1"/>
        </p:nvSpPr>
        <p:spPr>
          <a:xfrm>
            <a:off x="4408488" y="3702050"/>
            <a:ext cx="32702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0">
              <a:solidFill>
                <a:srgbClr val="FFFFFF"/>
              </a:solidFill>
            </a:endParaRPr>
          </a:p>
        </p:txBody>
      </p:sp>
      <p:sp>
        <p:nvSpPr>
          <p:cNvPr id="11" name="Rectangle 16"/>
          <p:cNvSpPr/>
          <p:nvPr userDrawn="1"/>
        </p:nvSpPr>
        <p:spPr>
          <a:xfrm>
            <a:off x="755576" y="1397918"/>
            <a:ext cx="3031599" cy="584775"/>
          </a:xfrm>
          <a:prstGeom prst="rect">
            <a:avLst/>
          </a:prstGeom>
          <a:noFill/>
        </p:spPr>
        <p:txBody>
          <a:bodyPr wrap="none">
            <a:spAutoFit/>
          </a:bodyPr>
          <a:lstStyle/>
          <a:p>
            <a:pPr algn="ctr">
              <a:defRPr/>
            </a:pPr>
            <a:r>
              <a:rPr lang="tr-TR">
                <a:ln w="12700">
                  <a:solidFill>
                    <a:srgbClr val="DEDEDE">
                      <a:satMod val="155000"/>
                    </a:srgbClr>
                  </a:solidFill>
                  <a:prstDash val="solid"/>
                </a:ln>
                <a:solidFill>
                  <a:srgbClr val="424456">
                    <a:tint val="85000"/>
                    <a:satMod val="155000"/>
                  </a:srgbClr>
                </a:solidFill>
                <a:latin typeface="Arial" charset="0"/>
                <a:ea typeface="+mn-ea"/>
              </a:rPr>
              <a:t>Mevcut Durum</a:t>
            </a:r>
            <a:endParaRPr lang="en-US">
              <a:ln w="12700">
                <a:solidFill>
                  <a:srgbClr val="DEDEDE">
                    <a:satMod val="155000"/>
                  </a:srgbClr>
                </a:solidFill>
                <a:prstDash val="solid"/>
              </a:ln>
              <a:solidFill>
                <a:srgbClr val="424456">
                  <a:tint val="85000"/>
                  <a:satMod val="155000"/>
                </a:srgbClr>
              </a:solidFill>
              <a:latin typeface="Arial" charset="0"/>
              <a:ea typeface="+mn-ea"/>
            </a:endParaRPr>
          </a:p>
        </p:txBody>
      </p:sp>
      <p:sp>
        <p:nvSpPr>
          <p:cNvPr id="12" name="Rectangle 17"/>
          <p:cNvSpPr/>
          <p:nvPr userDrawn="1"/>
        </p:nvSpPr>
        <p:spPr>
          <a:xfrm>
            <a:off x="5868144" y="1397918"/>
            <a:ext cx="1893275" cy="584775"/>
          </a:xfrm>
          <a:prstGeom prst="rect">
            <a:avLst/>
          </a:prstGeom>
          <a:noFill/>
        </p:spPr>
        <p:txBody>
          <a:bodyPr wrap="none">
            <a:spAutoFit/>
          </a:bodyPr>
          <a:lstStyle/>
          <a:p>
            <a:pPr algn="ctr">
              <a:defRPr/>
            </a:pPr>
            <a:r>
              <a:rPr lang="tr-TR">
                <a:ln w="12700">
                  <a:solidFill>
                    <a:srgbClr val="DEDEDE">
                      <a:satMod val="155000"/>
                    </a:srgbClr>
                  </a:solidFill>
                  <a:prstDash val="solid"/>
                </a:ln>
                <a:solidFill>
                  <a:srgbClr val="424456">
                    <a:tint val="85000"/>
                    <a:satMod val="155000"/>
                  </a:srgbClr>
                </a:solidFill>
                <a:latin typeface="Arial" charset="0"/>
                <a:ea typeface="+mn-ea"/>
              </a:rPr>
              <a:t>Yeni Hali</a:t>
            </a:r>
            <a:endParaRPr lang="en-US">
              <a:ln w="12700">
                <a:solidFill>
                  <a:srgbClr val="DEDEDE">
                    <a:satMod val="155000"/>
                  </a:srgbClr>
                </a:solidFill>
                <a:prstDash val="solid"/>
              </a:ln>
              <a:solidFill>
                <a:srgbClr val="424456">
                  <a:tint val="85000"/>
                  <a:satMod val="155000"/>
                </a:srgbClr>
              </a:solidFill>
              <a:latin typeface="Arial" charset="0"/>
              <a:ea typeface="+mn-ea"/>
            </a:endParaRPr>
          </a:p>
        </p:txBody>
      </p:sp>
      <p:sp>
        <p:nvSpPr>
          <p:cNvPr id="3" name="Content Placeholder 2"/>
          <p:cNvSpPr>
            <a:spLocks noGrp="1"/>
          </p:cNvSpPr>
          <p:nvPr>
            <p:ph sz="half" idx="1"/>
          </p:nvPr>
        </p:nvSpPr>
        <p:spPr>
          <a:xfrm>
            <a:off x="323528" y="1912515"/>
            <a:ext cx="4038600" cy="4525963"/>
          </a:xfrm>
          <a:ln>
            <a:solidFill>
              <a:schemeClr val="accent1">
                <a:alpha val="50000"/>
              </a:schemeClr>
            </a:solidFill>
          </a:ln>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81872" y="1912515"/>
            <a:ext cx="4038600" cy="4525963"/>
          </a:xfrm>
          <a:noFill/>
          <a:ln>
            <a:solidFill>
              <a:schemeClr val="accent1">
                <a:alpha val="50000"/>
              </a:schemeClr>
            </a:solidFill>
          </a:ln>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1 Başlık"/>
          <p:cNvSpPr>
            <a:spLocks noGrp="1"/>
          </p:cNvSpPr>
          <p:nvPr>
            <p:ph type="title"/>
          </p:nvPr>
        </p:nvSpPr>
        <p:spPr>
          <a:xfrm>
            <a:off x="580996" y="621824"/>
            <a:ext cx="8286808" cy="790952"/>
          </a:xfrm>
          <a:ln>
            <a:noFill/>
          </a:ln>
        </p:spPr>
        <p:txBody>
          <a:bodyPr anchor="b">
            <a:noAutofit/>
            <a:scene3d>
              <a:camera prst="orthographicFront"/>
              <a:lightRig rig="freezing" dir="t">
                <a:rot lat="0" lon="0" rev="5640000"/>
              </a:lightRig>
            </a:scene3d>
            <a:sp3d prstMaterial="flat">
              <a:bevelT w="38100" h="38100"/>
            </a:sp3d>
          </a:bodyPr>
          <a:lstStyle>
            <a:lvl1pPr algn="ctr" rtl="0">
              <a:spcBef>
                <a:spcPct val="0"/>
              </a:spcBef>
              <a:buNone/>
              <a:defRPr lang="en-US" sz="4000" b="1" kern="1200" dirty="0">
                <a:ln w="635">
                  <a:noFill/>
                </a:ln>
                <a:solidFill>
                  <a:srgbClr val="00AEEB"/>
                </a:solidFill>
                <a:effectLst>
                  <a:outerShdw blurRad="38100" dist="38100" dir="2700000" algn="tl">
                    <a:srgbClr val="C0C0C0"/>
                  </a:outerShdw>
                </a:effectLst>
                <a:latin typeface="Arial" charset="0"/>
                <a:ea typeface="+mj-ea"/>
                <a:cs typeface="+mj-cs"/>
              </a:defRPr>
            </a:lvl1pPr>
          </a:lstStyle>
          <a:p>
            <a:r>
              <a:rPr lang="tr-TR" smtClean="0"/>
              <a:t>Asıl başlık stili için tıklatın</a:t>
            </a:r>
            <a:endParaRPr lang="en-US" dirty="0"/>
          </a:p>
        </p:txBody>
      </p:sp>
      <p:sp>
        <p:nvSpPr>
          <p:cNvPr id="14" name="Date Placeholder 4"/>
          <p:cNvSpPr>
            <a:spLocks noGrp="1"/>
          </p:cNvSpPr>
          <p:nvPr>
            <p:ph type="dt" sz="half" idx="10"/>
          </p:nvPr>
        </p:nvSpPr>
        <p:spPr/>
        <p:txBody>
          <a:bodyPr/>
          <a:lstStyle>
            <a:lvl1pPr>
              <a:defRPr/>
            </a:lvl1pPr>
          </a:lstStyle>
          <a:p>
            <a:pPr>
              <a:defRPr/>
            </a:pPr>
            <a:endParaRPr lang="en-US">
              <a:solidFill>
                <a:srgbClr val="DEDEDE">
                  <a:shade val="90000"/>
                </a:srgbClr>
              </a:solidFill>
            </a:endParaRPr>
          </a:p>
        </p:txBody>
      </p:sp>
      <p:sp>
        <p:nvSpPr>
          <p:cNvPr id="15" name="Footer Placeholder 5"/>
          <p:cNvSpPr>
            <a:spLocks noGrp="1"/>
          </p:cNvSpPr>
          <p:nvPr>
            <p:ph type="ftr" sz="quarter" idx="11"/>
          </p:nvPr>
        </p:nvSpPr>
        <p:spPr/>
        <p:txBody>
          <a:bodyPr/>
          <a:lstStyle>
            <a:lvl1pPr>
              <a:defRPr/>
            </a:lvl1pPr>
          </a:lstStyle>
          <a:p>
            <a:pPr>
              <a:defRPr/>
            </a:pPr>
            <a:endParaRPr lang="en-US"/>
          </a:p>
        </p:txBody>
      </p:sp>
      <p:sp>
        <p:nvSpPr>
          <p:cNvPr id="16" name="Slide Number Placeholder 6"/>
          <p:cNvSpPr>
            <a:spLocks noGrp="1"/>
          </p:cNvSpPr>
          <p:nvPr>
            <p:ph type="sldNum" sz="quarter" idx="12"/>
          </p:nvPr>
        </p:nvSpPr>
        <p:spPr/>
        <p:txBody>
          <a:bodyPr/>
          <a:lstStyle>
            <a:lvl1pPr>
              <a:defRPr/>
            </a:lvl1pPr>
          </a:lstStyle>
          <a:p>
            <a:pPr>
              <a:defRPr/>
            </a:pPr>
            <a:fld id="{C7354464-FF73-480D-84BD-84B43F8F9B37}" type="slidenum">
              <a:rPr lang="en-US">
                <a:solidFill>
                  <a:srgbClr val="DEDEDE">
                    <a:shade val="90000"/>
                  </a:srgbClr>
                </a:solidFill>
              </a:rPr>
              <a:pPr>
                <a:defRPr/>
              </a:pPr>
              <a:t>‹#›</a:t>
            </a:fld>
            <a:endParaRPr lang="en-US">
              <a:solidFill>
                <a:srgbClr val="DEDEDE">
                  <a:shade val="90000"/>
                </a:srgbClr>
              </a:solidFill>
            </a:endParaRPr>
          </a:p>
        </p:txBody>
      </p:sp>
    </p:spTree>
    <p:extLst>
      <p:ext uri="{BB962C8B-B14F-4D97-AF65-F5344CB8AC3E}">
        <p14:creationId xmlns:p14="http://schemas.microsoft.com/office/powerpoint/2010/main" xmlns="" val="41096999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lvl1pPr>
          </a:lstStyle>
          <a:p>
            <a:pPr>
              <a:defRPr/>
            </a:pPr>
            <a:endParaRPr lang="tr-TR">
              <a:solidFill>
                <a:srgbClr val="DEDEDE">
                  <a:shade val="90000"/>
                </a:srgb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tr-TR"/>
          </a:p>
        </p:txBody>
      </p:sp>
      <p:sp>
        <p:nvSpPr>
          <p:cNvPr id="5" name="Rectangle 6"/>
          <p:cNvSpPr>
            <a:spLocks noGrp="1" noChangeArrowheads="1"/>
          </p:cNvSpPr>
          <p:nvPr>
            <p:ph type="sldNum" sz="quarter" idx="12"/>
          </p:nvPr>
        </p:nvSpPr>
        <p:spPr/>
        <p:txBody>
          <a:bodyPr/>
          <a:lstStyle>
            <a:lvl1pPr>
              <a:defRPr/>
            </a:lvl1pPr>
          </a:lstStyle>
          <a:p>
            <a:pPr>
              <a:defRPr/>
            </a:pPr>
            <a:fld id="{3070AE08-D533-4645-894E-FD10AC9BCB55}" type="slidenum">
              <a:rPr lang="tr-TR">
                <a:solidFill>
                  <a:srgbClr val="DEDEDE">
                    <a:shade val="90000"/>
                  </a:srgbClr>
                </a:solidFill>
              </a:rPr>
              <a:pPr>
                <a:defRPr/>
              </a:pPr>
              <a:t>‹#›</a:t>
            </a:fld>
            <a:endParaRPr lang="tr-TR">
              <a:solidFill>
                <a:srgbClr val="DEDEDE">
                  <a:shade val="90000"/>
                </a:srgbClr>
              </a:solidFill>
            </a:endParaRPr>
          </a:p>
        </p:txBody>
      </p:sp>
    </p:spTree>
    <p:extLst>
      <p:ext uri="{BB962C8B-B14F-4D97-AF65-F5344CB8AC3E}">
        <p14:creationId xmlns:p14="http://schemas.microsoft.com/office/powerpoint/2010/main" xmlns="" val="377317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DE793C7-94CD-4B62-9103-143348BEDB5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BB61CCB-F099-470F-A3FF-F602167DA46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CD5900D-18D6-49D6-9444-432735B325E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0965D9C-F6DD-4E0A-8E59-790F1C3BF7E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5FB83E0-2FA9-4A8F-B9C7-0508C9F5E61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3.png"/><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7.png"/><Relationship Id="rId2" Type="http://schemas.openxmlformats.org/officeDocument/2006/relationships/slideLayout" Target="../slideLayouts/slideLayout38.xml"/><Relationship Id="rId16" Type="http://schemas.openxmlformats.org/officeDocument/2006/relationships/image" Target="../media/image6.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ea typeface="ＭＳ Ｐゴシック" charset="-128"/>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ea typeface="ＭＳ Ｐゴシック" charset="0"/>
                <a:cs typeface="ＭＳ Ｐゴシック"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ea typeface="ＭＳ Ｐゴシック" charset="-128"/>
              </a:defRPr>
            </a:lvl1pPr>
          </a:lstStyle>
          <a:p>
            <a:pPr>
              <a:defRPr/>
            </a:pPr>
            <a:fld id="{29B6829E-F1BD-498B-BBFD-DF6E8DFE0C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Click to edit Master title style</a:t>
            </a:r>
            <a:endParaRPr lang="en-US"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smtClean="0"/>
          </a:p>
        </p:txBody>
      </p:sp>
      <p:sp>
        <p:nvSpPr>
          <p:cNvPr id="5" name="Footer Placeholder 4"/>
          <p:cNvSpPr>
            <a:spLocks noGrp="1"/>
          </p:cNvSpPr>
          <p:nvPr>
            <p:ph type="ftr" sz="quarter" idx="3"/>
          </p:nvPr>
        </p:nvSpPr>
        <p:spPr>
          <a:xfrm>
            <a:off x="1571625" y="6419850"/>
            <a:ext cx="4746625" cy="365125"/>
          </a:xfrm>
          <a:prstGeom prst="rect">
            <a:avLst/>
          </a:prstGeom>
        </p:spPr>
        <p:txBody>
          <a:bodyPr vert="horz" lIns="91440" tIns="45720" rIns="91440" bIns="45720" rtlCol="0" anchor="ctr"/>
          <a:lstStyle>
            <a:lvl1pPr algn="l">
              <a:defRPr sz="1200">
                <a:solidFill>
                  <a:schemeClr val="bg1"/>
                </a:solidFill>
                <a:latin typeface="Times New Roman" charset="0"/>
                <a:ea typeface="ＭＳ Ｐゴシック" charset="0"/>
                <a:cs typeface="ＭＳ Ｐゴシック" charset="0"/>
              </a:defRPr>
            </a:lvl1pPr>
          </a:lstStyle>
          <a:p>
            <a:pPr>
              <a:defRPr/>
            </a:pPr>
            <a:endParaRPr lang="en-US" dirty="0"/>
          </a:p>
        </p:txBody>
      </p:sp>
      <p:sp>
        <p:nvSpPr>
          <p:cNvPr id="6" name="Slide Number Placeholder 5"/>
          <p:cNvSpPr>
            <a:spLocks noGrp="1"/>
          </p:cNvSpPr>
          <p:nvPr>
            <p:ph type="sldNum" sz="quarter" idx="4"/>
          </p:nvPr>
        </p:nvSpPr>
        <p:spPr>
          <a:xfrm>
            <a:off x="6318250" y="64198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FFFFFF"/>
                </a:solidFill>
                <a:ea typeface="ＭＳ Ｐゴシック" charset="-128"/>
              </a:defRPr>
            </a:lvl1pPr>
          </a:lstStyle>
          <a:p>
            <a:pPr>
              <a:defRPr/>
            </a:pPr>
            <a:fld id="{9A3A41E4-363D-434E-844C-18EA308CC6F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290638"/>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_tradnl" dirty="0" err="1" smtClean="0"/>
              <a:t>Contents</a:t>
            </a:r>
            <a:r>
              <a:rPr lang="es-ES_tradnl" dirty="0" smtClean="0"/>
              <a:t> of </a:t>
            </a:r>
            <a:r>
              <a:rPr lang="es-ES_tradnl" dirty="0" err="1" smtClean="0"/>
              <a:t>the</a:t>
            </a:r>
            <a:r>
              <a:rPr lang="es-ES_tradnl" dirty="0" smtClean="0"/>
              <a:t> </a:t>
            </a:r>
            <a:r>
              <a:rPr lang="es-ES_tradnl" dirty="0" err="1" smtClean="0"/>
              <a:t>document</a:t>
            </a:r>
            <a:endParaRPr lang="es-ES" dirty="0" smtClean="0"/>
          </a:p>
        </p:txBody>
      </p:sp>
      <p:sp>
        <p:nvSpPr>
          <p:cNvPr id="1031" name="Rectangle 7"/>
          <p:cNvSpPr>
            <a:spLocks noGrp="1" noChangeArrowheads="1"/>
          </p:cNvSpPr>
          <p:nvPr>
            <p:ph type="sldNum" sz="quarter" idx="4"/>
          </p:nvPr>
        </p:nvSpPr>
        <p:spPr bwMode="auto">
          <a:xfrm>
            <a:off x="8316913" y="6324600"/>
            <a:ext cx="52228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3D4E84"/>
                </a:solidFill>
                <a:latin typeface="Arial" pitchFamily="34" charset="0"/>
                <a:ea typeface="ＭＳ Ｐゴシック" charset="-128"/>
              </a:defRPr>
            </a:lvl1pPr>
          </a:lstStyle>
          <a:p>
            <a:pPr>
              <a:defRPr/>
            </a:pPr>
            <a:fld id="{F46F2790-EA9C-4C2A-8E83-0903C185D934}" type="slidenum">
              <a:rPr lang="en-US"/>
              <a:pPr>
                <a:defRPr/>
              </a:pPr>
              <a:t>‹#›</a:t>
            </a:fld>
            <a:endParaRPr lang="en-US" dirty="0"/>
          </a:p>
        </p:txBody>
      </p:sp>
      <p:sp>
        <p:nvSpPr>
          <p:cNvPr id="3076" name="Rectangle 9"/>
          <p:cNvSpPr>
            <a:spLocks noGrp="1" noChangeArrowheads="1"/>
          </p:cNvSpPr>
          <p:nvPr>
            <p:ph type="body" idx="1"/>
          </p:nvPr>
        </p:nvSpPr>
        <p:spPr bwMode="auto">
          <a:xfrm>
            <a:off x="533400" y="24384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Click here to edit the text or change the model</a:t>
            </a:r>
          </a:p>
          <a:p>
            <a:pPr lvl="1"/>
            <a:r>
              <a:rPr lang="es-ES" smtClean="0"/>
              <a:t>Level 2</a:t>
            </a:r>
          </a:p>
          <a:p>
            <a:pPr lvl="2"/>
            <a:r>
              <a:rPr lang="es-ES" smtClean="0"/>
              <a:t>Level 3</a:t>
            </a:r>
          </a:p>
          <a:p>
            <a:pPr lvl="3"/>
            <a:r>
              <a:rPr lang="es-ES" smtClean="0"/>
              <a:t>Level 4</a:t>
            </a:r>
          </a:p>
          <a:p>
            <a:pPr lvl="4"/>
            <a:r>
              <a:rPr lang="es-ES" smtClean="0"/>
              <a:t>Level 5</a:t>
            </a:r>
          </a:p>
          <a:p>
            <a:pPr lvl="4"/>
            <a:endParaRPr lang="es-ES" smtClean="0"/>
          </a:p>
        </p:txBody>
      </p:sp>
      <p:cxnSp>
        <p:nvCxnSpPr>
          <p:cNvPr id="3077" name="AutoShape 12"/>
          <p:cNvCxnSpPr>
            <a:cxnSpLocks noChangeShapeType="1"/>
          </p:cNvCxnSpPr>
          <p:nvPr/>
        </p:nvCxnSpPr>
        <p:spPr bwMode="auto">
          <a:xfrm flipV="1">
            <a:off x="488950" y="914400"/>
            <a:ext cx="882650" cy="152400"/>
          </a:xfrm>
          <a:prstGeom prst="straightConnector1">
            <a:avLst/>
          </a:prstGeom>
          <a:noFill/>
          <a:ln w="9525">
            <a:noFill/>
            <a:round/>
            <a:headEnd/>
            <a:tailEnd/>
          </a:ln>
        </p:spPr>
      </p:cxnSp>
      <p:sp>
        <p:nvSpPr>
          <p:cNvPr id="1038" name="Line 14"/>
          <p:cNvSpPr>
            <a:spLocks noChangeShapeType="1"/>
          </p:cNvSpPr>
          <p:nvPr/>
        </p:nvSpPr>
        <p:spPr bwMode="auto">
          <a:xfrm>
            <a:off x="533400" y="5867400"/>
            <a:ext cx="8229600" cy="0"/>
          </a:xfrm>
          <a:prstGeom prst="line">
            <a:avLst/>
          </a:prstGeom>
          <a:noFill/>
          <a:ln w="9525">
            <a:noFill/>
            <a:round/>
            <a:headEnd/>
            <a:tailEnd/>
          </a:ln>
          <a:effectLst/>
        </p:spPr>
        <p:txBody>
          <a:bodyPr anchor="ctr"/>
          <a:lstStyle/>
          <a:p>
            <a:pPr algn="ctr">
              <a:defRPr/>
            </a:pPr>
            <a:endParaRPr lang="es-ES" dirty="0">
              <a:effectLst>
                <a:outerShdw blurRad="38100" dist="38100" dir="2700000" algn="tl">
                  <a:srgbClr val="000000">
                    <a:alpha val="43137"/>
                  </a:srgbClr>
                </a:outerShdw>
              </a:effectLst>
              <a:ea typeface="+mn-ea"/>
            </a:endParaRPr>
          </a:p>
        </p:txBody>
      </p:sp>
      <p:sp>
        <p:nvSpPr>
          <p:cNvPr id="1040" name="Line 16"/>
          <p:cNvSpPr>
            <a:spLocks noChangeShapeType="1"/>
          </p:cNvSpPr>
          <p:nvPr/>
        </p:nvSpPr>
        <p:spPr bwMode="auto">
          <a:xfrm flipV="1">
            <a:off x="533400" y="2209800"/>
            <a:ext cx="7848600" cy="76200"/>
          </a:xfrm>
          <a:prstGeom prst="line">
            <a:avLst/>
          </a:prstGeom>
          <a:noFill/>
          <a:ln w="9525">
            <a:noFill/>
            <a:round/>
            <a:headEnd/>
            <a:tailEnd/>
          </a:ln>
          <a:effectLst/>
        </p:spPr>
        <p:txBody>
          <a:bodyPr anchor="ctr"/>
          <a:lstStyle/>
          <a:p>
            <a:pPr algn="ctr">
              <a:defRPr/>
            </a:pPr>
            <a:endParaRPr lang="es-ES" dirty="0">
              <a:effectLst>
                <a:outerShdw blurRad="38100" dist="38100" dir="2700000" algn="tl">
                  <a:srgbClr val="000000">
                    <a:alpha val="43137"/>
                  </a:srgbClr>
                </a:outerShdw>
              </a:effectLst>
              <a:ea typeface="+mn-ea"/>
            </a:endParaRPr>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234" r:id="rId15"/>
  </p:sldLayoutIdLst>
  <p:hf hdr="0" ftr="0" dt="0"/>
  <p:txStyles>
    <p:titleStyle>
      <a:lvl1pPr algn="ctr" rtl="0" eaLnBrk="0" fontAlgn="base" hangingPunct="0">
        <a:spcBef>
          <a:spcPct val="0"/>
        </a:spcBef>
        <a:spcAft>
          <a:spcPct val="0"/>
        </a:spcAft>
        <a:defRPr sz="2400" b="1">
          <a:ln w="19050">
            <a:noFill/>
            <a:prstDash val="solid"/>
          </a:ln>
          <a:solidFill>
            <a:srgbClr val="172B61"/>
          </a:solidFill>
          <a:effectLst>
            <a:outerShdw blurRad="50000" dist="50800" dir="7500000" algn="tl">
              <a:srgbClr val="000000">
                <a:shade val="5000"/>
                <a:alpha val="35000"/>
              </a:srgbClr>
            </a:outerShdw>
          </a:effectLst>
          <a:latin typeface="+mj-lt"/>
          <a:ea typeface="ＭＳ Ｐゴシック" charset="0"/>
          <a:cs typeface="ＭＳ Ｐゴシック" charset="0"/>
        </a:defRPr>
      </a:lvl1pPr>
      <a:lvl2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p:titleStyle>
    <p:body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tx1"/>
            </a:gs>
            <a:gs pos="100000">
              <a:srgbClr val="FFFFFF"/>
            </a:gs>
          </a:gsLst>
          <a:lin ang="5400000" scaled="1"/>
        </a:gradFill>
        <a:effectLst/>
      </p:bgPr>
    </p:bg>
    <p:spTree>
      <p:nvGrpSpPr>
        <p:cNvPr id="1" name=""/>
        <p:cNvGrpSpPr/>
        <p:nvPr/>
      </p:nvGrpSpPr>
      <p:grpSpPr>
        <a:xfrm>
          <a:off x="0" y="0"/>
          <a:ext cx="0" cy="0"/>
          <a:chOff x="0" y="0"/>
          <a:chExt cx="0" cy="0"/>
        </a:xfrm>
      </p:grpSpPr>
      <p:sp>
        <p:nvSpPr>
          <p:cNvPr id="7" name="7 Serbest Form"/>
          <p:cNvSpPr>
            <a:spLocks/>
          </p:cNvSpPr>
          <p:nvPr/>
        </p:nvSpPr>
        <p:spPr bwMode="auto">
          <a:xfrm>
            <a:off x="4381500" y="-15875"/>
            <a:ext cx="4762500" cy="638175"/>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13A81"/>
              </a:gs>
              <a:gs pos="100000">
                <a:srgbClr val="00AEEB">
                  <a:alpha val="29999"/>
                </a:srgbClr>
              </a:gs>
            </a:gsLst>
            <a:lin ang="5400000" scaled="1"/>
          </a:gradFill>
          <a:ln w="9525" algn="ctr">
            <a:noFill/>
            <a:round/>
            <a:headEnd/>
            <a:tailEnd/>
          </a:ln>
        </p:spPr>
        <p:txBody>
          <a:bodyPr/>
          <a:lstStyle/>
          <a:p>
            <a:pPr>
              <a:defRPr/>
            </a:pPr>
            <a:endParaRPr lang="tr-TR" sz="1600" b="0" dirty="0">
              <a:solidFill>
                <a:srgbClr val="FFFFFF"/>
              </a:solidFill>
              <a:latin typeface="Arial" charset="0"/>
              <a:ea typeface="+mn-ea"/>
            </a:endParaRPr>
          </a:p>
        </p:txBody>
      </p:sp>
      <p:sp>
        <p:nvSpPr>
          <p:cNvPr id="8" name="Freeform 27"/>
          <p:cNvSpPr>
            <a:spLocks/>
          </p:cNvSpPr>
          <p:nvPr/>
        </p:nvSpPr>
        <p:spPr bwMode="auto">
          <a:xfrm>
            <a:off x="-44450" y="-26988"/>
            <a:ext cx="9202738" cy="1257301"/>
          </a:xfrm>
          <a:custGeom>
            <a:avLst/>
            <a:gdLst>
              <a:gd name="T0" fmla="*/ 0 w 5797"/>
              <a:gd name="T1" fmla="*/ 0 h 792"/>
              <a:gd name="T2" fmla="*/ 2147483647 w 5797"/>
              <a:gd name="T3" fmla="*/ 0 h 792"/>
              <a:gd name="T4" fmla="*/ 2147483647 w 5797"/>
              <a:gd name="T5" fmla="*/ 2147483647 h 792"/>
              <a:gd name="T6" fmla="*/ 2147483647 w 5797"/>
              <a:gd name="T7" fmla="*/ 2147483647 h 792"/>
              <a:gd name="T8" fmla="*/ 2147483647 w 5797"/>
              <a:gd name="T9" fmla="*/ 2147483647 h 792"/>
              <a:gd name="T10" fmla="*/ 2147483647 w 5797"/>
              <a:gd name="T11" fmla="*/ 2147483647 h 792"/>
              <a:gd name="T12" fmla="*/ 2147483647 w 5797"/>
              <a:gd name="T13" fmla="*/ 2147483647 h 792"/>
              <a:gd name="T14" fmla="*/ 2147483647 w 5797"/>
              <a:gd name="T15" fmla="*/ 2147483647 h 792"/>
              <a:gd name="T16" fmla="*/ 0 w 5797"/>
              <a:gd name="T17" fmla="*/ 0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7" h="792">
                <a:moveTo>
                  <a:pt x="0" y="0"/>
                </a:moveTo>
                <a:cubicBezTo>
                  <a:pt x="0" y="0"/>
                  <a:pt x="1216" y="0"/>
                  <a:pt x="2433" y="0"/>
                </a:cubicBezTo>
                <a:cubicBezTo>
                  <a:pt x="3072" y="166"/>
                  <a:pt x="3394" y="249"/>
                  <a:pt x="3791" y="315"/>
                </a:cubicBezTo>
                <a:cubicBezTo>
                  <a:pt x="4188" y="381"/>
                  <a:pt x="4480" y="411"/>
                  <a:pt x="4814" y="396"/>
                </a:cubicBezTo>
                <a:cubicBezTo>
                  <a:pt x="5148" y="381"/>
                  <a:pt x="5532" y="295"/>
                  <a:pt x="5797" y="227"/>
                </a:cubicBezTo>
                <a:cubicBezTo>
                  <a:pt x="5797" y="413"/>
                  <a:pt x="5797" y="600"/>
                  <a:pt x="5797" y="600"/>
                </a:cubicBezTo>
                <a:cubicBezTo>
                  <a:pt x="5260" y="615"/>
                  <a:pt x="3540" y="286"/>
                  <a:pt x="2575" y="318"/>
                </a:cubicBezTo>
                <a:cubicBezTo>
                  <a:pt x="1610" y="350"/>
                  <a:pt x="369" y="613"/>
                  <a:pt x="7" y="792"/>
                </a:cubicBezTo>
                <a:cubicBezTo>
                  <a:pt x="7" y="497"/>
                  <a:pt x="0" y="0"/>
                  <a:pt x="0" y="0"/>
                </a:cubicBezTo>
                <a:close/>
              </a:path>
            </a:pathLst>
          </a:custGeom>
          <a:gradFill rotWithShape="1">
            <a:gsLst>
              <a:gs pos="0">
                <a:srgbClr val="013A81"/>
              </a:gs>
              <a:gs pos="100000">
                <a:srgbClr val="00AEEB"/>
              </a:gs>
            </a:gsLst>
            <a:lin ang="0" scaled="1"/>
          </a:gradFill>
          <a:ln w="9525">
            <a:noFill/>
            <a:round/>
            <a:headEnd/>
            <a:tailEnd/>
          </a:ln>
        </p:spPr>
        <p:txBody>
          <a:bodyPr/>
          <a:lstStyle/>
          <a:p>
            <a:pPr>
              <a:defRPr/>
            </a:pPr>
            <a:endParaRPr lang="tr-TR" sz="1600" b="0" dirty="0">
              <a:solidFill>
                <a:srgbClr val="FFFFFF"/>
              </a:solidFill>
              <a:latin typeface="Arial" charset="0"/>
              <a:ea typeface="+mn-ea"/>
            </a:endParaRPr>
          </a:p>
        </p:txBody>
      </p:sp>
      <p:pic>
        <p:nvPicPr>
          <p:cNvPr id="9220" name="12 Serbest Form"/>
          <p:cNvPicPr>
            <a:picLocks noChangeArrowheads="1"/>
          </p:cNvPicPr>
          <p:nvPr/>
        </p:nvPicPr>
        <p:blipFill>
          <a:blip r:embed="rId15" cstate="print"/>
          <a:srcRect/>
          <a:stretch>
            <a:fillRect/>
          </a:stretch>
        </p:blipFill>
        <p:spPr bwMode="auto">
          <a:xfrm>
            <a:off x="-14288" y="28575"/>
            <a:ext cx="9156701" cy="912813"/>
          </a:xfrm>
          <a:prstGeom prst="rect">
            <a:avLst/>
          </a:prstGeom>
          <a:noFill/>
          <a:ln w="9525">
            <a:noFill/>
            <a:miter lim="800000"/>
            <a:headEnd/>
            <a:tailEnd/>
          </a:ln>
        </p:spPr>
      </p:pic>
      <p:pic>
        <p:nvPicPr>
          <p:cNvPr id="9221" name="11 Serbest Form"/>
          <p:cNvPicPr>
            <a:picLocks noChangeArrowheads="1"/>
          </p:cNvPicPr>
          <p:nvPr/>
        </p:nvPicPr>
        <p:blipFill>
          <a:blip r:embed="rId16" cstate="print"/>
          <a:srcRect/>
          <a:stretch>
            <a:fillRect/>
          </a:stretch>
        </p:blipFill>
        <p:spPr bwMode="auto">
          <a:xfrm>
            <a:off x="-7938" y="-14288"/>
            <a:ext cx="9137651" cy="1046163"/>
          </a:xfrm>
          <a:prstGeom prst="rect">
            <a:avLst/>
          </a:prstGeom>
          <a:noFill/>
          <a:ln w="9525">
            <a:noFill/>
            <a:miter lim="800000"/>
            <a:headEnd/>
            <a:tailEnd/>
          </a:ln>
        </p:spPr>
      </p:pic>
      <p:pic>
        <p:nvPicPr>
          <p:cNvPr id="9222" name="Picture 24" descr="logo2"/>
          <p:cNvPicPr>
            <a:picLocks noChangeAspect="1" noChangeArrowheads="1"/>
          </p:cNvPicPr>
          <p:nvPr/>
        </p:nvPicPr>
        <p:blipFill>
          <a:blip r:embed="rId17" cstate="print"/>
          <a:srcRect/>
          <a:stretch>
            <a:fillRect/>
          </a:stretch>
        </p:blipFill>
        <p:spPr bwMode="auto">
          <a:xfrm>
            <a:off x="107950" y="115888"/>
            <a:ext cx="1368425" cy="641350"/>
          </a:xfrm>
          <a:prstGeom prst="rect">
            <a:avLst/>
          </a:prstGeom>
          <a:noFill/>
          <a:ln w="9525">
            <a:noFill/>
            <a:miter lim="800000"/>
            <a:headEnd/>
            <a:tailEnd/>
          </a:ln>
        </p:spPr>
      </p:pic>
      <p:sp>
        <p:nvSpPr>
          <p:cNvPr id="9223"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tr-TR" smtClean="0"/>
              <a:t>Asıl başlık stili için tıklatın</a:t>
            </a:r>
            <a:endParaRPr lang="en-US" smtClean="0"/>
          </a:p>
        </p:txBody>
      </p:sp>
      <p:sp>
        <p:nvSpPr>
          <p:cNvPr id="9224"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2" name="3 Veri Yer Tutucusu"/>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cs typeface="+mn-cs"/>
              </a:defRPr>
            </a:lvl1pPr>
          </a:lstStyle>
          <a:p>
            <a:pPr>
              <a:defRPr/>
            </a:pPr>
            <a:endParaRPr lang="tr-TR" b="0" dirty="0">
              <a:solidFill>
                <a:srgbClr val="DEDEDE">
                  <a:shade val="90000"/>
                </a:srgbClr>
              </a:solidFill>
              <a:ea typeface="+mn-ea"/>
            </a:endParaRPr>
          </a:p>
        </p:txBody>
      </p:sp>
      <p:sp>
        <p:nvSpPr>
          <p:cNvPr id="13" name="4 Altbilgi Yer Tutucusu"/>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D4D4D4"/>
                </a:solidFill>
                <a:latin typeface="+mn-lt"/>
              </a:defRPr>
            </a:lvl1pPr>
          </a:lstStyle>
          <a:p>
            <a:pPr>
              <a:defRPr/>
            </a:pPr>
            <a:endParaRPr lang="tr-TR" b="0" dirty="0">
              <a:ea typeface="+mn-ea"/>
            </a:endParaRPr>
          </a:p>
        </p:txBody>
      </p:sp>
      <p:sp>
        <p:nvSpPr>
          <p:cNvPr id="17" name="5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cs typeface="+mn-cs"/>
              </a:defRPr>
            </a:lvl1pPr>
          </a:lstStyle>
          <a:p>
            <a:pPr>
              <a:defRPr/>
            </a:pPr>
            <a:fld id="{0AA2E15F-CAB9-4D72-9998-B5FA27203175}" type="slidenum">
              <a:rPr lang="tr-TR" b="0">
                <a:solidFill>
                  <a:srgbClr val="DEDEDE">
                    <a:shade val="90000"/>
                  </a:srgbClr>
                </a:solidFill>
                <a:ea typeface="+mn-ea"/>
              </a:rPr>
              <a:pPr>
                <a:defRPr/>
              </a:pPr>
              <a:t>‹#›</a:t>
            </a:fld>
            <a:endParaRPr lang="tr-TR" b="0" dirty="0">
              <a:solidFill>
                <a:srgbClr val="DEDEDE">
                  <a:shade val="90000"/>
                </a:srgbClr>
              </a:solidFill>
              <a:ea typeface="+mn-ea"/>
            </a:endParaRPr>
          </a:p>
        </p:txBody>
      </p:sp>
    </p:spTree>
    <p:extLst>
      <p:ext uri="{BB962C8B-B14F-4D97-AF65-F5344CB8AC3E}">
        <p14:creationId xmlns:p14="http://schemas.microsoft.com/office/powerpoint/2010/main" xmlns="" val="4020626264"/>
      </p:ext>
    </p:extLst>
  </p:cSld>
  <p:clrMap bg1="dk2" tx1="lt1" bg2="dk1" tx2="lt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Lst>
  <p:hf hdr="0" ftr="0" dt="0"/>
  <p:txStyles>
    <p:titleStyle>
      <a:lvl1pPr algn="ctr" rtl="0" eaLnBrk="0" fontAlgn="base" hangingPunct="0">
        <a:spcBef>
          <a:spcPct val="0"/>
        </a:spcBef>
        <a:spcAft>
          <a:spcPct val="0"/>
        </a:spcAft>
        <a:defRPr sz="3600" b="1">
          <a:solidFill>
            <a:srgbClr val="00AEEB"/>
          </a:solidFill>
          <a:latin typeface="+mj-lt"/>
          <a:ea typeface="+mj-ea"/>
          <a:cs typeface="+mj-cs"/>
        </a:defRPr>
      </a:lvl1pPr>
      <a:lvl2pPr algn="ctr" rtl="0" eaLnBrk="0" fontAlgn="base" hangingPunct="0">
        <a:spcBef>
          <a:spcPct val="0"/>
        </a:spcBef>
        <a:spcAft>
          <a:spcPct val="0"/>
        </a:spcAft>
        <a:defRPr sz="3600" b="1">
          <a:solidFill>
            <a:srgbClr val="00AEEB"/>
          </a:solidFill>
          <a:latin typeface="Arial" charset="0"/>
        </a:defRPr>
      </a:lvl2pPr>
      <a:lvl3pPr algn="ctr" rtl="0" eaLnBrk="0" fontAlgn="base" hangingPunct="0">
        <a:spcBef>
          <a:spcPct val="0"/>
        </a:spcBef>
        <a:spcAft>
          <a:spcPct val="0"/>
        </a:spcAft>
        <a:defRPr sz="3600" b="1">
          <a:solidFill>
            <a:srgbClr val="00AEEB"/>
          </a:solidFill>
          <a:latin typeface="Arial" charset="0"/>
        </a:defRPr>
      </a:lvl3pPr>
      <a:lvl4pPr algn="ctr" rtl="0" eaLnBrk="0" fontAlgn="base" hangingPunct="0">
        <a:spcBef>
          <a:spcPct val="0"/>
        </a:spcBef>
        <a:spcAft>
          <a:spcPct val="0"/>
        </a:spcAft>
        <a:defRPr sz="3600" b="1">
          <a:solidFill>
            <a:srgbClr val="00AEEB"/>
          </a:solidFill>
          <a:latin typeface="Arial" charset="0"/>
        </a:defRPr>
      </a:lvl4pPr>
      <a:lvl5pPr algn="ctr" rtl="0" eaLnBrk="0" fontAlgn="base" hangingPunct="0">
        <a:spcBef>
          <a:spcPct val="0"/>
        </a:spcBef>
        <a:spcAft>
          <a:spcPct val="0"/>
        </a:spcAft>
        <a:defRPr sz="3600" b="1">
          <a:solidFill>
            <a:srgbClr val="00AEEB"/>
          </a:solidFill>
          <a:latin typeface="Arial" charset="0"/>
        </a:defRPr>
      </a:lvl5pPr>
      <a:lvl6pPr marL="457200" algn="ctr" rtl="0" eaLnBrk="1" fontAlgn="base" hangingPunct="1">
        <a:spcBef>
          <a:spcPct val="0"/>
        </a:spcBef>
        <a:spcAft>
          <a:spcPct val="0"/>
        </a:spcAft>
        <a:defRPr sz="3600" b="1">
          <a:solidFill>
            <a:srgbClr val="00AEEB"/>
          </a:solidFill>
          <a:latin typeface="Arial" charset="0"/>
        </a:defRPr>
      </a:lvl6pPr>
      <a:lvl7pPr marL="914400" algn="ctr" rtl="0" eaLnBrk="1" fontAlgn="base" hangingPunct="1">
        <a:spcBef>
          <a:spcPct val="0"/>
        </a:spcBef>
        <a:spcAft>
          <a:spcPct val="0"/>
        </a:spcAft>
        <a:defRPr sz="3600" b="1">
          <a:solidFill>
            <a:srgbClr val="00AEEB"/>
          </a:solidFill>
          <a:latin typeface="Arial" charset="0"/>
        </a:defRPr>
      </a:lvl7pPr>
      <a:lvl8pPr marL="1371600" algn="ctr" rtl="0" eaLnBrk="1" fontAlgn="base" hangingPunct="1">
        <a:spcBef>
          <a:spcPct val="0"/>
        </a:spcBef>
        <a:spcAft>
          <a:spcPct val="0"/>
        </a:spcAft>
        <a:defRPr sz="3600" b="1">
          <a:solidFill>
            <a:srgbClr val="00AEEB"/>
          </a:solidFill>
          <a:latin typeface="Arial" charset="0"/>
        </a:defRPr>
      </a:lvl8pPr>
      <a:lvl9pPr marL="1828800" algn="ctr" rtl="0" eaLnBrk="1" fontAlgn="base" hangingPunct="1">
        <a:spcBef>
          <a:spcPct val="0"/>
        </a:spcBef>
        <a:spcAft>
          <a:spcPct val="0"/>
        </a:spcAft>
        <a:defRPr sz="3600" b="1">
          <a:solidFill>
            <a:srgbClr val="00AEEB"/>
          </a:solidFill>
          <a:latin typeface="Arial" charset="0"/>
        </a:defRPr>
      </a:lvl9pPr>
    </p:titleStyle>
    <p:bodyStyle>
      <a:lvl1pPr marL="273050" indent="-273050" algn="l" rtl="0" eaLnBrk="0" fontAlgn="base" hangingPunct="0">
        <a:spcBef>
          <a:spcPct val="20000"/>
        </a:spcBef>
        <a:spcAft>
          <a:spcPct val="0"/>
        </a:spcAft>
        <a:buClr>
          <a:srgbClr val="013A81"/>
        </a:buClr>
        <a:buSzPct val="95000"/>
        <a:buFont typeface="Wingdings 2" pitchFamily="18" charset="2"/>
        <a:buChar char=""/>
        <a:defRPr sz="2600">
          <a:solidFill>
            <a:srgbClr val="013A81"/>
          </a:solidFill>
          <a:latin typeface="+mn-lt"/>
          <a:ea typeface="+mn-ea"/>
          <a:cs typeface="+mn-cs"/>
        </a:defRPr>
      </a:lvl1pPr>
      <a:lvl2pPr marL="639763" indent="-246063" algn="l" rtl="0" eaLnBrk="0" fontAlgn="base" hangingPunct="0">
        <a:spcBef>
          <a:spcPct val="20000"/>
        </a:spcBef>
        <a:spcAft>
          <a:spcPct val="0"/>
        </a:spcAft>
        <a:buClr>
          <a:srgbClr val="00AEEB"/>
        </a:buClr>
        <a:buFont typeface="Wingdings 2" pitchFamily="18" charset="2"/>
        <a:buChar char=""/>
        <a:defRPr sz="2400">
          <a:solidFill>
            <a:srgbClr val="013A81"/>
          </a:solidFill>
          <a:latin typeface="+mn-lt"/>
        </a:defRPr>
      </a:lvl2pPr>
      <a:lvl3pPr marL="914400" indent="-246063" algn="l" rtl="0" eaLnBrk="0" fontAlgn="base" hangingPunct="0">
        <a:spcBef>
          <a:spcPct val="20000"/>
        </a:spcBef>
        <a:spcAft>
          <a:spcPct val="0"/>
        </a:spcAft>
        <a:buClr>
          <a:srgbClr val="00AEEB"/>
        </a:buClr>
        <a:buFont typeface="Wingdings 2" pitchFamily="18" charset="2"/>
        <a:buChar char=""/>
        <a:defRPr sz="2100">
          <a:solidFill>
            <a:srgbClr val="013A81"/>
          </a:solidFill>
          <a:latin typeface="+mn-lt"/>
        </a:defRPr>
      </a:lvl3pPr>
      <a:lvl4pPr marL="1187450" indent="-209550" algn="l" rtl="0" eaLnBrk="0" fontAlgn="base" hangingPunct="0">
        <a:spcBef>
          <a:spcPct val="20000"/>
        </a:spcBef>
        <a:spcAft>
          <a:spcPct val="0"/>
        </a:spcAft>
        <a:buClr>
          <a:srgbClr val="00AEEB"/>
        </a:buClr>
        <a:buFont typeface="Wingdings 2" pitchFamily="18" charset="2"/>
        <a:buChar char=""/>
        <a:defRPr sz="2000">
          <a:solidFill>
            <a:srgbClr val="013A81"/>
          </a:solidFill>
          <a:latin typeface="+mn-lt"/>
        </a:defRPr>
      </a:lvl4pPr>
      <a:lvl5pPr marL="1462088" indent="-209550" algn="l" rtl="0" eaLnBrk="0" fontAlgn="base" hangingPunct="0">
        <a:spcBef>
          <a:spcPct val="20000"/>
        </a:spcBef>
        <a:spcAft>
          <a:spcPct val="0"/>
        </a:spcAft>
        <a:buClr>
          <a:srgbClr val="00AEEB"/>
        </a:buClr>
        <a:buFont typeface="Wingdings 2" pitchFamily="18" charset="2"/>
        <a:buChar char=""/>
        <a:defRPr sz="2000">
          <a:solidFill>
            <a:srgbClr val="013A81"/>
          </a:solidFill>
          <a:latin typeface="+mn-lt"/>
        </a:defRPr>
      </a:lvl5pPr>
      <a:lvl6pPr marL="1919288" indent="-209550" algn="l" rtl="0" eaLnBrk="1" fontAlgn="base" hangingPunct="1">
        <a:spcBef>
          <a:spcPct val="20000"/>
        </a:spcBef>
        <a:spcAft>
          <a:spcPct val="0"/>
        </a:spcAft>
        <a:buClr>
          <a:srgbClr val="00AEEB"/>
        </a:buClr>
        <a:buFont typeface="Wingdings 2" pitchFamily="18" charset="2"/>
        <a:buChar char=""/>
        <a:defRPr sz="2000">
          <a:solidFill>
            <a:srgbClr val="013A81"/>
          </a:solidFill>
          <a:latin typeface="+mn-lt"/>
        </a:defRPr>
      </a:lvl6pPr>
      <a:lvl7pPr marL="2376488" indent="-209550" algn="l" rtl="0" eaLnBrk="1" fontAlgn="base" hangingPunct="1">
        <a:spcBef>
          <a:spcPct val="20000"/>
        </a:spcBef>
        <a:spcAft>
          <a:spcPct val="0"/>
        </a:spcAft>
        <a:buClr>
          <a:srgbClr val="00AEEB"/>
        </a:buClr>
        <a:buFont typeface="Wingdings 2" pitchFamily="18" charset="2"/>
        <a:buChar char=""/>
        <a:defRPr sz="2000">
          <a:solidFill>
            <a:srgbClr val="013A81"/>
          </a:solidFill>
          <a:latin typeface="+mn-lt"/>
        </a:defRPr>
      </a:lvl7pPr>
      <a:lvl8pPr marL="2833688" indent="-209550" algn="l" rtl="0" eaLnBrk="1" fontAlgn="base" hangingPunct="1">
        <a:spcBef>
          <a:spcPct val="20000"/>
        </a:spcBef>
        <a:spcAft>
          <a:spcPct val="0"/>
        </a:spcAft>
        <a:buClr>
          <a:srgbClr val="00AEEB"/>
        </a:buClr>
        <a:buFont typeface="Wingdings 2" pitchFamily="18" charset="2"/>
        <a:buChar char=""/>
        <a:defRPr sz="2000">
          <a:solidFill>
            <a:srgbClr val="013A81"/>
          </a:solidFill>
          <a:latin typeface="+mn-lt"/>
        </a:defRPr>
      </a:lvl8pPr>
      <a:lvl9pPr marL="3290888" indent="-209550" algn="l" rtl="0" eaLnBrk="1" fontAlgn="base" hangingPunct="1">
        <a:spcBef>
          <a:spcPct val="20000"/>
        </a:spcBef>
        <a:spcAft>
          <a:spcPct val="0"/>
        </a:spcAft>
        <a:buClr>
          <a:srgbClr val="00AEEB"/>
        </a:buClr>
        <a:buFont typeface="Wingdings 2" pitchFamily="18" charset="2"/>
        <a:buChar char=""/>
        <a:defRPr sz="2000">
          <a:solidFill>
            <a:srgbClr val="013A8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306" y="2920620"/>
            <a:ext cx="8577713" cy="1392073"/>
          </a:xfrm>
        </p:spPr>
        <p:txBody>
          <a:bodyPr/>
          <a:lstStyle/>
          <a:p>
            <a:pPr algn="ctr" fontAlgn="auto">
              <a:spcBef>
                <a:spcPts val="0"/>
              </a:spcBef>
              <a:spcAft>
                <a:spcPts val="0"/>
              </a:spcAft>
              <a:defRPr/>
            </a:pPr>
            <a:r>
              <a:rPr lang="tr-TR" sz="4000" dirty="0">
                <a:solidFill>
                  <a:srgbClr val="FF0000"/>
                </a:solidFill>
              </a:rPr>
              <a:t>T E Ş V İ K L E </a:t>
            </a:r>
            <a:r>
              <a:rPr lang="tr-TR" sz="4000" dirty="0" smtClean="0">
                <a:solidFill>
                  <a:srgbClr val="FF0000"/>
                </a:solidFill>
              </a:rPr>
              <a:t>R</a:t>
            </a:r>
            <a:br>
              <a:rPr lang="tr-TR" sz="4000" dirty="0" smtClean="0">
                <a:solidFill>
                  <a:srgbClr val="FF0000"/>
                </a:solidFill>
              </a:rPr>
            </a:br>
            <a:r>
              <a:rPr lang="tr-TR" sz="4000" dirty="0" smtClean="0">
                <a:solidFill>
                  <a:schemeClr val="accent2">
                    <a:lumMod val="50000"/>
                  </a:schemeClr>
                </a:solidFill>
                <a:effectLst/>
                <a:cs typeface="Arial" pitchFamily="34" charset="0"/>
              </a:rPr>
              <a:t/>
            </a:r>
            <a:br>
              <a:rPr lang="tr-TR" sz="4000" dirty="0" smtClean="0">
                <a:solidFill>
                  <a:schemeClr val="accent2">
                    <a:lumMod val="50000"/>
                  </a:schemeClr>
                </a:solidFill>
                <a:effectLst/>
                <a:cs typeface="Arial" pitchFamily="34" charset="0"/>
              </a:rPr>
            </a:br>
            <a:r>
              <a:rPr lang="tr-TR" sz="4000" dirty="0" smtClean="0">
                <a:solidFill>
                  <a:schemeClr val="accent2">
                    <a:lumMod val="50000"/>
                  </a:schemeClr>
                </a:solidFill>
                <a:effectLst/>
                <a:cs typeface="Arial" pitchFamily="34" charset="0"/>
              </a:rPr>
              <a:t>Ali KOYUNCU</a:t>
            </a:r>
            <a:r>
              <a:rPr lang="tr-TR" sz="4000" dirty="0">
                <a:solidFill>
                  <a:srgbClr val="FF0000"/>
                </a:solidFill>
                <a:effectLst/>
                <a:cs typeface="Arial" pitchFamily="34" charset="0"/>
              </a:rPr>
              <a:t/>
            </a:r>
            <a:br>
              <a:rPr lang="tr-TR" sz="4000" dirty="0">
                <a:solidFill>
                  <a:srgbClr val="FF0000"/>
                </a:solidFill>
                <a:effectLst/>
                <a:cs typeface="Arial" pitchFamily="34" charset="0"/>
              </a:rPr>
            </a:br>
            <a:endParaRPr lang="en-US" sz="2400" dirty="0" smtClean="0">
              <a:ln>
                <a:noFill/>
              </a:ln>
              <a:solidFill>
                <a:schemeClr val="bg1">
                  <a:lumMod val="50000"/>
                </a:schemeClr>
              </a:solidFill>
              <a:effectLst>
                <a:outerShdw blurRad="38100" dist="38100" dir="2700000" algn="tl">
                  <a:srgbClr val="C0C0C0"/>
                </a:outerShdw>
              </a:effectLst>
              <a:ea typeface="ＭＳ Ｐゴシック" charset="-128"/>
            </a:endParaRPr>
          </a:p>
        </p:txBody>
      </p:sp>
      <p:sp>
        <p:nvSpPr>
          <p:cNvPr id="5" name="Dikdörtgen 1"/>
          <p:cNvSpPr/>
          <p:nvPr/>
        </p:nvSpPr>
        <p:spPr>
          <a:xfrm>
            <a:off x="0" y="4953670"/>
            <a:ext cx="9144000" cy="707886"/>
          </a:xfrm>
          <a:prstGeom prst="rect">
            <a:avLst/>
          </a:prstGeom>
        </p:spPr>
        <p:txBody>
          <a:bodyPr wrap="square">
            <a:spAutoFit/>
          </a:bodyPr>
          <a:lstStyle/>
          <a:p>
            <a:pPr algn="ctr"/>
            <a:r>
              <a:rPr lang="tr-TR" sz="2000" kern="0" dirty="0" smtClean="0">
                <a:ln w="19050">
                  <a:noFill/>
                  <a:prstDash val="solid"/>
                </a:ln>
                <a:solidFill>
                  <a:srgbClr val="0B2265"/>
                </a:solidFill>
                <a:latin typeface="Arial"/>
                <a:ea typeface="ＭＳ Ｐゴシック" charset="0"/>
                <a:cs typeface="Arial" pitchFamily="34" charset="0"/>
              </a:rPr>
              <a:t>Muğla Çalışma ve İş Kurumu </a:t>
            </a:r>
          </a:p>
          <a:p>
            <a:pPr algn="ctr"/>
            <a:r>
              <a:rPr lang="tr-TR" sz="2000" kern="0" dirty="0" smtClean="0">
                <a:ln w="19050">
                  <a:noFill/>
                  <a:prstDash val="solid"/>
                </a:ln>
                <a:solidFill>
                  <a:srgbClr val="0B2265"/>
                </a:solidFill>
                <a:latin typeface="Arial"/>
                <a:ea typeface="ＭＳ Ｐゴシック" charset="0"/>
                <a:cs typeface="Arial" pitchFamily="34" charset="0"/>
              </a:rPr>
              <a:t>İl Müdürlüğü</a:t>
            </a:r>
          </a:p>
        </p:txBody>
      </p:sp>
    </p:spTree>
    <p:extLst>
      <p:ext uri="{BB962C8B-B14F-4D97-AF65-F5344CB8AC3E}">
        <p14:creationId xmlns:p14="http://schemas.microsoft.com/office/powerpoint/2010/main" xmlns="" val="2054488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10"/>
          <p:cNvSpPr>
            <a:spLocks noGrp="1"/>
          </p:cNvSpPr>
          <p:nvPr>
            <p:ph type="title"/>
          </p:nvPr>
        </p:nvSpPr>
        <p:spPr/>
        <p:txBody>
          <a:bodyPr/>
          <a:lstStyle/>
          <a:p>
            <a:endParaRPr lang="tr-TR"/>
          </a:p>
        </p:txBody>
      </p:sp>
      <p:sp>
        <p:nvSpPr>
          <p:cNvPr id="7" name="Slayt Numarası Yer Tutucusu 1"/>
          <p:cNvSpPr>
            <a:spLocks noGrp="1"/>
          </p:cNvSpPr>
          <p:nvPr>
            <p:ph type="sldNum" sz="quarter" idx="10"/>
          </p:nvPr>
        </p:nvSpPr>
        <p:spPr/>
        <p:txBody>
          <a:bodyPr/>
          <a:lstStyle/>
          <a:p>
            <a:pPr>
              <a:defRPr/>
            </a:pPr>
            <a:r>
              <a:rPr lang="tr-TR" dirty="0" smtClean="0"/>
              <a:t>12</a:t>
            </a:r>
            <a:endParaRPr lang="es-ES" dirty="0"/>
          </a:p>
        </p:txBody>
      </p:sp>
      <p:graphicFrame>
        <p:nvGraphicFramePr>
          <p:cNvPr id="4" name="Group 1"/>
          <p:cNvGraphicFramePr>
            <a:graphicFrameLocks noGrp="1"/>
          </p:cNvGraphicFramePr>
          <p:nvPr>
            <p:extLst>
              <p:ext uri="{D42A27DB-BD31-4B8C-83A1-F6EECF244321}">
                <p14:modId xmlns:p14="http://schemas.microsoft.com/office/powerpoint/2010/main" xmlns="" val="2613730601"/>
              </p:ext>
            </p:extLst>
          </p:nvPr>
        </p:nvGraphicFramePr>
        <p:xfrm>
          <a:off x="468313" y="1608286"/>
          <a:ext cx="8370887" cy="5166586"/>
        </p:xfrm>
        <a:graphic>
          <a:graphicData uri="http://schemas.openxmlformats.org/drawingml/2006/table">
            <a:tbl>
              <a:tblPr/>
              <a:tblGrid>
                <a:gridCol w="3289381">
                  <a:extLst>
                    <a:ext uri="{9D8B030D-6E8A-4147-A177-3AD203B41FA5}">
                      <a16:colId xmlns:a16="http://schemas.microsoft.com/office/drawing/2014/main" xmlns="" val="20000"/>
                    </a:ext>
                  </a:extLst>
                </a:gridCol>
                <a:gridCol w="2628499">
                  <a:extLst>
                    <a:ext uri="{9D8B030D-6E8A-4147-A177-3AD203B41FA5}">
                      <a16:colId xmlns:a16="http://schemas.microsoft.com/office/drawing/2014/main" xmlns="" val="20001"/>
                    </a:ext>
                  </a:extLst>
                </a:gridCol>
                <a:gridCol w="2453007">
                  <a:extLst>
                    <a:ext uri="{9D8B030D-6E8A-4147-A177-3AD203B41FA5}">
                      <a16:colId xmlns:a16="http://schemas.microsoft.com/office/drawing/2014/main" xmlns="" val="20002"/>
                    </a:ext>
                  </a:extLst>
                </a:gridCol>
              </a:tblGrid>
              <a:tr h="1215128">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lang="tr-TR" sz="2400" b="1" kern="1200" dirty="0" smtClean="0">
                          <a:solidFill>
                            <a:srgbClr val="FF0000"/>
                          </a:solidFill>
                          <a:latin typeface="+mn-lt"/>
                          <a:ea typeface="+mn-ea"/>
                          <a:cs typeface="+mn-cs"/>
                        </a:rPr>
                        <a:t>Sigortalının Çalıştığı İşyerinin Faaliyette Bulunduğu Sektör</a:t>
                      </a:r>
                      <a:endParaRPr kumimoji="0" lang="tr-TR" sz="2400" b="1" i="0" u="none" strike="noStrike" kern="1200" cap="none" normalizeH="0" baseline="0" dirty="0" smtClean="0">
                        <a:ln>
                          <a:noFill/>
                        </a:ln>
                        <a:solidFill>
                          <a:srgbClr val="FF0000"/>
                        </a:solidFill>
                        <a:effectLst/>
                        <a:latin typeface="+mn-lt"/>
                        <a:ea typeface="+mn-ea"/>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defRPr/>
                      </a:pPr>
                      <a:r>
                        <a:rPr lang="tr-TR" sz="2000" b="1" dirty="0" smtClean="0"/>
                        <a:t>18 yaş üstü bayan  18-25</a:t>
                      </a:r>
                      <a:r>
                        <a:rPr lang="tr-TR" sz="2000" b="1" baseline="0" dirty="0" smtClean="0"/>
                        <a:t> yaş erkek             Engelli (yaş sınır yok)</a:t>
                      </a:r>
                      <a:endParaRPr kumimoji="0" lang="tr-TR" sz="2000" b="1" i="0" u="none" strike="noStrike" kern="1200" cap="none" normalizeH="0" baseline="0" dirty="0" smtClean="0">
                        <a:ln>
                          <a:noFill/>
                        </a:ln>
                        <a:solidFill>
                          <a:srgbClr val="000099"/>
                        </a:solidFill>
                        <a:effectLst/>
                        <a:latin typeface="+mn-lt"/>
                        <a:ea typeface="+mn-ea"/>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mj-lt"/>
                          <a:cs typeface="Arial" pitchFamily="34" charset="0"/>
                          <a:sym typeface="Arial" pitchFamily="34" charset="0"/>
                        </a:rPr>
                        <a:t>Diğer      Durumlarda</a:t>
                      </a: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2005697">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lang="tr-TR" sz="2400" b="1" dirty="0" smtClean="0"/>
                        <a:t>İmalat Bilişim sektöründe faaliyet Göstermesi Halinde</a:t>
                      </a:r>
                      <a:endParaRPr kumimoji="0" lang="tr-TR" sz="2400" b="1" i="0" u="none" strike="noStrike" cap="none" normalizeH="0" baseline="0" dirty="0" smtClean="0">
                        <a:ln>
                          <a:noFill/>
                        </a:ln>
                        <a:solidFill>
                          <a:srgbClr val="000099"/>
                        </a:solidFill>
                        <a:effectLst/>
                        <a:latin typeface="+mj-lt"/>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tr-TR" sz="2800" b="1" i="0" u="none" strike="noStrike" kern="1200" cap="none" normalizeH="0" baseline="0" dirty="0" smtClean="0">
                          <a:ln>
                            <a:noFill/>
                          </a:ln>
                          <a:solidFill>
                            <a:srgbClr val="FF0000"/>
                          </a:solidFill>
                          <a:effectLst/>
                          <a:latin typeface="+mn-lt"/>
                          <a:ea typeface="+mn-ea"/>
                          <a:cs typeface="Arial" pitchFamily="34" charset="0"/>
                          <a:sym typeface="Arial" pitchFamily="34" charset="0"/>
                        </a:rPr>
                        <a:t>En fazla 6822,40TL   Brüt maaş üzerinden       18 ay</a:t>
                      </a:r>
                      <a:endParaRPr kumimoji="0" lang="tr-TR" sz="2400" b="1" i="0" u="none" strike="noStrike" kern="1200" cap="none" normalizeH="0" baseline="0" dirty="0" smtClean="0">
                        <a:ln>
                          <a:noFill/>
                        </a:ln>
                        <a:solidFill>
                          <a:srgbClr val="000099"/>
                        </a:solidFill>
                        <a:effectLst/>
                        <a:latin typeface="+mn-lt"/>
                        <a:ea typeface="+mn-ea"/>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tr-TR" sz="2800" b="1" i="0" u="none" strike="noStrike" kern="1200" cap="none" normalizeH="0" baseline="0" dirty="0" smtClean="0">
                          <a:ln>
                            <a:noFill/>
                          </a:ln>
                          <a:solidFill>
                            <a:srgbClr val="FF0000"/>
                          </a:solidFill>
                          <a:effectLst/>
                          <a:latin typeface="+mn-lt"/>
                          <a:ea typeface="+mn-ea"/>
                          <a:cs typeface="Arial" pitchFamily="34" charset="0"/>
                          <a:sym typeface="Arial" pitchFamily="34" charset="0"/>
                        </a:rPr>
                        <a:t>En fazla 6822,40TL Brüt maaş üzerinden     12 ay</a:t>
                      </a:r>
                      <a:endParaRPr kumimoji="0" lang="tr-TR" sz="2400" b="1" i="0" u="none" strike="noStrike" kern="1200" cap="none" normalizeH="0" baseline="0" dirty="0" smtClean="0">
                        <a:ln>
                          <a:noFill/>
                        </a:ln>
                        <a:solidFill>
                          <a:srgbClr val="000099"/>
                        </a:solidFill>
                        <a:effectLst/>
                        <a:latin typeface="+mn-lt"/>
                        <a:ea typeface="+mn-ea"/>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804086">
                <a:tc>
                  <a:txBody>
                    <a:bodyPr/>
                    <a:lstStyle/>
                    <a:p>
                      <a:pPr algn="ctr"/>
                      <a:r>
                        <a:rPr lang="tr-TR" sz="2400" b="1" dirty="0" smtClean="0"/>
                        <a:t>İmalat Bilişim Sektörü Dışındaki Diğer Sektörlerde Faaliyet Göstermesi Halinde;</a:t>
                      </a:r>
                      <a:endParaRPr lang="tr-TR" sz="2400" b="1" dirty="0"/>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tr-TR" sz="2800" b="1" i="0" u="none" strike="noStrike" kern="1200" cap="none" normalizeH="0" baseline="0" dirty="0" smtClean="0">
                          <a:ln>
                            <a:noFill/>
                          </a:ln>
                          <a:solidFill>
                            <a:srgbClr val="0000FF"/>
                          </a:solidFill>
                          <a:effectLst/>
                          <a:latin typeface="+mn-lt"/>
                          <a:ea typeface="+mn-ea"/>
                          <a:cs typeface="Arial" pitchFamily="34" charset="0"/>
                          <a:sym typeface="Arial" pitchFamily="34" charset="0"/>
                        </a:rPr>
                        <a:t>Asgari         Brüt maaş              üzerinden       18 ay</a:t>
                      </a:r>
                      <a:endParaRPr kumimoji="0" lang="tr-TR" sz="2400" b="1" i="0" u="none" strike="noStrike" kern="1200" cap="none" normalizeH="0" baseline="0" dirty="0" smtClean="0">
                        <a:ln>
                          <a:noFill/>
                        </a:ln>
                        <a:solidFill>
                          <a:srgbClr val="000099"/>
                        </a:solidFill>
                        <a:effectLst/>
                        <a:latin typeface="+mn-lt"/>
                        <a:ea typeface="+mn-ea"/>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tr-TR" sz="2800" b="1" i="0" u="none" strike="noStrike" cap="none" normalizeH="0" baseline="0" dirty="0" smtClean="0">
                          <a:ln>
                            <a:noFill/>
                          </a:ln>
                          <a:solidFill>
                            <a:srgbClr val="0000FF"/>
                          </a:solidFill>
                          <a:effectLst/>
                          <a:latin typeface="+mj-lt"/>
                          <a:cs typeface="Arial" pitchFamily="34" charset="0"/>
                          <a:sym typeface="Arial" pitchFamily="34" charset="0"/>
                        </a:rPr>
                        <a:t>Asgari       Brüt maaş           üzerinden       12 ay</a:t>
                      </a:r>
                      <a:endParaRPr kumimoji="0" lang="tr-TR" sz="2400" b="1" i="0" u="none" strike="noStrike" cap="none" normalizeH="0" baseline="0" dirty="0" smtClean="0">
                        <a:ln>
                          <a:noFill/>
                        </a:ln>
                        <a:solidFill>
                          <a:srgbClr val="000099"/>
                        </a:solidFill>
                        <a:effectLst/>
                        <a:latin typeface="+mj-lt"/>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5" name="AutoShape 3"/>
          <p:cNvSpPr>
            <a:spLocks/>
          </p:cNvSpPr>
          <p:nvPr/>
        </p:nvSpPr>
        <p:spPr bwMode="auto">
          <a:xfrm>
            <a:off x="3837296" y="866364"/>
            <a:ext cx="5350990" cy="759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marL="450850" algn="r">
              <a:tabLst>
                <a:tab pos="622300" algn="l"/>
              </a:tabLst>
            </a:pPr>
            <a:r>
              <a:rPr lang="tr-TR" dirty="0">
                <a:solidFill>
                  <a:srgbClr val="FF0000"/>
                </a:solidFill>
                <a:latin typeface="Arial"/>
                <a:cs typeface="Arial" pitchFamily="34" charset="0"/>
                <a:sym typeface="Arial" pitchFamily="34" charset="0"/>
              </a:rPr>
              <a:t>T</a:t>
            </a:r>
            <a:r>
              <a:rPr lang="tr-TR" dirty="0" smtClean="0">
                <a:solidFill>
                  <a:srgbClr val="FF0000"/>
                </a:solidFill>
                <a:latin typeface="Arial"/>
                <a:cs typeface="Arial" pitchFamily="34" charset="0"/>
                <a:sym typeface="Arial" pitchFamily="34" charset="0"/>
              </a:rPr>
              <a:t>eşvik Süreleri</a:t>
            </a:r>
            <a:r>
              <a:rPr lang="tr-TR" sz="1800" dirty="0" smtClean="0">
                <a:solidFill>
                  <a:srgbClr val="FF0000"/>
                </a:solidFill>
                <a:latin typeface="Arial"/>
                <a:cs typeface="Arial" pitchFamily="34" charset="0"/>
                <a:sym typeface="Arial" pitchFamily="34" charset="0"/>
              </a:rPr>
              <a:t>	</a:t>
            </a:r>
            <a:endParaRPr lang="tr-TR" sz="1800" dirty="0">
              <a:latin typeface="Arial"/>
            </a:endParaRPr>
          </a:p>
        </p:txBody>
      </p:sp>
      <p:sp>
        <p:nvSpPr>
          <p:cNvPr id="6" name="5 Slayt Numarası Yer Tutucusu"/>
          <p:cNvSpPr txBox="1">
            <a:spLocks/>
          </p:cNvSpPr>
          <p:nvPr/>
        </p:nvSpPr>
        <p:spPr>
          <a:xfrm>
            <a:off x="8469313" y="6477000"/>
            <a:ext cx="522287" cy="457200"/>
          </a:xfrm>
          <a:prstGeom prst="rect">
            <a:avLst/>
          </a:prstGeom>
        </p:spPr>
        <p:txBody>
          <a:bodyPr/>
          <a:lstStyle>
            <a:defPPr>
              <a:defRPr lang="es-ES"/>
            </a:defPPr>
            <a:lvl1pPr algn="l" rtl="0" fontAlgn="base">
              <a:spcBef>
                <a:spcPct val="0"/>
              </a:spcBef>
              <a:spcAft>
                <a:spcPct val="0"/>
              </a:spcAft>
              <a:defRPr sz="1000" b="0" i="0" kern="1200">
                <a:solidFill>
                  <a:srgbClr val="000066"/>
                </a:solidFill>
                <a:latin typeface="Arial"/>
                <a:ea typeface="+mn-ea"/>
                <a:cs typeface="Arial"/>
              </a:defRPr>
            </a:lvl1pPr>
            <a:lvl2pPr marL="457200" algn="l" rtl="0" fontAlgn="base">
              <a:spcBef>
                <a:spcPct val="0"/>
              </a:spcBef>
              <a:spcAft>
                <a:spcPct val="0"/>
              </a:spcAft>
              <a:defRPr sz="3200" b="1" kern="1200">
                <a:solidFill>
                  <a:srgbClr val="000066"/>
                </a:solidFill>
                <a:latin typeface="Times New Roman" pitchFamily="18" charset="0"/>
                <a:ea typeface="ＭＳ Ｐゴシック" pitchFamily="34" charset="-128"/>
                <a:cs typeface="+mn-cs"/>
              </a:defRPr>
            </a:lvl2pPr>
            <a:lvl3pPr marL="914400" algn="l" rtl="0" fontAlgn="base">
              <a:spcBef>
                <a:spcPct val="0"/>
              </a:spcBef>
              <a:spcAft>
                <a:spcPct val="0"/>
              </a:spcAft>
              <a:defRPr sz="3200" b="1" kern="1200">
                <a:solidFill>
                  <a:srgbClr val="000066"/>
                </a:solidFill>
                <a:latin typeface="Times New Roman" pitchFamily="18" charset="0"/>
                <a:ea typeface="ＭＳ Ｐゴシック" pitchFamily="34" charset="-128"/>
                <a:cs typeface="+mn-cs"/>
              </a:defRPr>
            </a:lvl3pPr>
            <a:lvl4pPr marL="1371600" algn="l" rtl="0" fontAlgn="base">
              <a:spcBef>
                <a:spcPct val="0"/>
              </a:spcBef>
              <a:spcAft>
                <a:spcPct val="0"/>
              </a:spcAft>
              <a:defRPr sz="3200" b="1" kern="1200">
                <a:solidFill>
                  <a:srgbClr val="000066"/>
                </a:solidFill>
                <a:latin typeface="Times New Roman" pitchFamily="18" charset="0"/>
                <a:ea typeface="ＭＳ Ｐゴシック" pitchFamily="34" charset="-128"/>
                <a:cs typeface="+mn-cs"/>
              </a:defRPr>
            </a:lvl4pPr>
            <a:lvl5pPr marL="1828800" algn="l" rtl="0" fontAlgn="base">
              <a:spcBef>
                <a:spcPct val="0"/>
              </a:spcBef>
              <a:spcAft>
                <a:spcPct val="0"/>
              </a:spcAft>
              <a:defRPr sz="3200" b="1" kern="1200">
                <a:solidFill>
                  <a:srgbClr val="000066"/>
                </a:solidFill>
                <a:latin typeface="Times New Roman" pitchFamily="18" charset="0"/>
                <a:ea typeface="ＭＳ Ｐゴシック" pitchFamily="34" charset="-128"/>
                <a:cs typeface="+mn-cs"/>
              </a:defRPr>
            </a:lvl5pPr>
            <a:lvl6pPr marL="2286000" algn="l" defTabSz="914400" rtl="0" eaLnBrk="1" latinLnBrk="0" hangingPunct="1">
              <a:defRPr sz="3200" b="1" kern="1200">
                <a:solidFill>
                  <a:srgbClr val="000066"/>
                </a:solidFill>
                <a:latin typeface="Times New Roman" pitchFamily="18" charset="0"/>
                <a:ea typeface="ＭＳ Ｐゴシック" pitchFamily="34" charset="-128"/>
                <a:cs typeface="+mn-cs"/>
              </a:defRPr>
            </a:lvl6pPr>
            <a:lvl7pPr marL="2743200" algn="l" defTabSz="914400" rtl="0" eaLnBrk="1" latinLnBrk="0" hangingPunct="1">
              <a:defRPr sz="3200" b="1" kern="1200">
                <a:solidFill>
                  <a:srgbClr val="000066"/>
                </a:solidFill>
                <a:latin typeface="Times New Roman" pitchFamily="18" charset="0"/>
                <a:ea typeface="ＭＳ Ｐゴシック" pitchFamily="34" charset="-128"/>
                <a:cs typeface="+mn-cs"/>
              </a:defRPr>
            </a:lvl7pPr>
            <a:lvl8pPr marL="3200400" algn="l" defTabSz="914400" rtl="0" eaLnBrk="1" latinLnBrk="0" hangingPunct="1">
              <a:defRPr sz="3200" b="1" kern="1200">
                <a:solidFill>
                  <a:srgbClr val="000066"/>
                </a:solidFill>
                <a:latin typeface="Times New Roman" pitchFamily="18" charset="0"/>
                <a:ea typeface="ＭＳ Ｐゴシック" pitchFamily="34" charset="-128"/>
                <a:cs typeface="+mn-cs"/>
              </a:defRPr>
            </a:lvl8pPr>
            <a:lvl9pPr marL="3657600" algn="l" defTabSz="914400" rtl="0" eaLnBrk="1" latinLnBrk="0" hangingPunct="1">
              <a:defRPr sz="3200" b="1" kern="1200">
                <a:solidFill>
                  <a:srgbClr val="000066"/>
                </a:solidFill>
                <a:latin typeface="Times New Roman" pitchFamily="18" charset="0"/>
                <a:ea typeface="ＭＳ Ｐゴシック" pitchFamily="34" charset="-128"/>
                <a:cs typeface="+mn-cs"/>
              </a:defRPr>
            </a:lvl9pPr>
          </a:lstStyle>
          <a:p>
            <a:pPr>
              <a:defRPr/>
            </a:pPr>
            <a:endParaRPr lang="es-ES" dirty="0"/>
          </a:p>
        </p:txBody>
      </p:sp>
    </p:spTree>
    <p:extLst>
      <p:ext uri="{BB962C8B-B14F-4D97-AF65-F5344CB8AC3E}">
        <p14:creationId xmlns:p14="http://schemas.microsoft.com/office/powerpoint/2010/main" xmlns="" val="1286999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Dikdörtgen"/>
          <p:cNvSpPr>
            <a:spLocks noChangeArrowheads="1"/>
          </p:cNvSpPr>
          <p:nvPr/>
        </p:nvSpPr>
        <p:spPr bwMode="auto">
          <a:xfrm>
            <a:off x="202336" y="2415838"/>
            <a:ext cx="8786812" cy="1446550"/>
          </a:xfrm>
          <a:prstGeom prst="rect">
            <a:avLst/>
          </a:prstGeom>
          <a:noFill/>
          <a:ln w="9525">
            <a:noFill/>
            <a:miter lim="800000"/>
            <a:headEnd/>
            <a:tailEnd/>
          </a:ln>
        </p:spPr>
        <p:txBody>
          <a:bodyPr wrap="square">
            <a:spAutoFit/>
          </a:bodyPr>
          <a:lstStyle/>
          <a:p>
            <a:endParaRPr lang="tr-TR" sz="2000" dirty="0"/>
          </a:p>
          <a:p>
            <a:endParaRPr lang="tr-TR" sz="2400" u="sng" dirty="0" smtClean="0">
              <a:solidFill>
                <a:schemeClr val="tx1"/>
              </a:solidFill>
            </a:endParaRPr>
          </a:p>
          <a:p>
            <a:endParaRPr lang="tr-TR" sz="2400" dirty="0">
              <a:solidFill>
                <a:srgbClr val="002060"/>
              </a:solidFill>
            </a:endParaRPr>
          </a:p>
          <a:p>
            <a:pPr marL="457200" lvl="0" indent="-457200">
              <a:buAutoNum type="arabicParenR"/>
            </a:pPr>
            <a:endParaRPr lang="tr-TR" sz="2000" dirty="0" smtClean="0"/>
          </a:p>
        </p:txBody>
      </p:sp>
      <p:sp>
        <p:nvSpPr>
          <p:cNvPr id="3" name="Rectangle 6"/>
          <p:cNvSpPr>
            <a:spLocks noChangeArrowheads="1"/>
          </p:cNvSpPr>
          <p:nvPr/>
        </p:nvSpPr>
        <p:spPr bwMode="auto">
          <a:xfrm>
            <a:off x="214313" y="536269"/>
            <a:ext cx="8786812" cy="1200329"/>
          </a:xfrm>
          <a:prstGeom prst="rect">
            <a:avLst/>
          </a:prstGeom>
          <a:noFill/>
          <a:ln w="9525">
            <a:noFill/>
            <a:miter lim="800000"/>
            <a:headEnd/>
            <a:tailEnd/>
          </a:ln>
        </p:spPr>
        <p:txBody>
          <a:bodyPr wrap="square">
            <a:spAutoFit/>
          </a:bodyPr>
          <a:lstStyle/>
          <a:p>
            <a:pPr algn="ctr">
              <a:spcBef>
                <a:spcPct val="50000"/>
              </a:spcBef>
            </a:pPr>
            <a:r>
              <a:rPr lang="tr-TR" sz="7200" b="1">
                <a:solidFill>
                  <a:schemeClr val="accent1"/>
                </a:solidFill>
              </a:rPr>
              <a:t> </a:t>
            </a:r>
            <a:endParaRPr lang="tr-TR" sz="6000" b="1">
              <a:solidFill>
                <a:schemeClr val="accent1"/>
              </a:solidFill>
              <a:latin typeface="+mj-lt"/>
            </a:endParaRPr>
          </a:p>
        </p:txBody>
      </p:sp>
      <p:sp>
        <p:nvSpPr>
          <p:cNvPr id="6" name="5 Slayt Numarası Yer Tutucusu"/>
          <p:cNvSpPr>
            <a:spLocks noGrp="1"/>
          </p:cNvSpPr>
          <p:nvPr>
            <p:ph type="sldNum" sz="quarter" idx="10"/>
          </p:nvPr>
        </p:nvSpPr>
        <p:spPr/>
        <p:txBody>
          <a:bodyPr/>
          <a:lstStyle/>
          <a:p>
            <a:pPr>
              <a:defRPr/>
            </a:pPr>
            <a:fld id="{8AB2906F-260E-4429-9C07-67A3339A3100}" type="slidenum">
              <a:rPr lang="es-ES" smtClean="0"/>
              <a:pPr>
                <a:defRPr/>
              </a:pPr>
              <a:t>11</a:t>
            </a:fld>
            <a:endParaRPr lang="es-ES"/>
          </a:p>
        </p:txBody>
      </p:sp>
      <p:sp>
        <p:nvSpPr>
          <p:cNvPr id="5" name="Metin kutusu 4"/>
          <p:cNvSpPr txBox="1"/>
          <p:nvPr/>
        </p:nvSpPr>
        <p:spPr>
          <a:xfrm>
            <a:off x="23742" y="1392561"/>
            <a:ext cx="9143999" cy="1384995"/>
          </a:xfrm>
          <a:prstGeom prst="rect">
            <a:avLst/>
          </a:prstGeom>
          <a:noFill/>
        </p:spPr>
        <p:txBody>
          <a:bodyPr wrap="square" rtlCol="0">
            <a:spAutoFit/>
          </a:bodyPr>
          <a:lstStyle/>
          <a:p>
            <a:pPr algn="ctr"/>
            <a:r>
              <a:rPr lang="tr-TR" sz="2800" dirty="0">
                <a:solidFill>
                  <a:srgbClr val="FF0000"/>
                </a:solidFill>
              </a:rPr>
              <a:t>KADIN GENÇ VE MYK BELGESİ OLANLARIN </a:t>
            </a:r>
            <a:r>
              <a:rPr lang="tr-TR" sz="2800" dirty="0" smtClean="0">
                <a:solidFill>
                  <a:srgbClr val="FF0000"/>
                </a:solidFill>
              </a:rPr>
              <a:t>TEŞVİĞİ (6111)</a:t>
            </a:r>
            <a:endParaRPr lang="tr-TR" sz="2800" dirty="0">
              <a:solidFill>
                <a:srgbClr val="FF0000"/>
              </a:solidFill>
            </a:endParaRPr>
          </a:p>
          <a:p>
            <a:pPr algn="ctr"/>
            <a:endParaRPr lang="tr-TR" sz="2800" dirty="0">
              <a:solidFill>
                <a:srgbClr val="002060"/>
              </a:solidFill>
            </a:endParaRPr>
          </a:p>
        </p:txBody>
      </p:sp>
      <p:pic>
        <p:nvPicPr>
          <p:cNvPr id="7" name="Resim 6"/>
          <p:cNvPicPr>
            <a:picLocks noChangeAspect="1"/>
          </p:cNvPicPr>
          <p:nvPr/>
        </p:nvPicPr>
        <p:blipFill>
          <a:blip r:embed="rId2"/>
          <a:stretch>
            <a:fillRect/>
          </a:stretch>
        </p:blipFill>
        <p:spPr>
          <a:xfrm>
            <a:off x="876228" y="2400300"/>
            <a:ext cx="7439025" cy="4152900"/>
          </a:xfrm>
          <a:prstGeom prst="rect">
            <a:avLst/>
          </a:prstGeom>
        </p:spPr>
      </p:pic>
    </p:spTree>
    <p:extLst>
      <p:ext uri="{BB962C8B-B14F-4D97-AF65-F5344CB8AC3E}">
        <p14:creationId xmlns:p14="http://schemas.microsoft.com/office/powerpoint/2010/main" xmlns="" val="1512444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Dikdörtgen"/>
          <p:cNvSpPr>
            <a:spLocks noChangeArrowheads="1"/>
          </p:cNvSpPr>
          <p:nvPr/>
        </p:nvSpPr>
        <p:spPr bwMode="auto">
          <a:xfrm>
            <a:off x="214313" y="2792196"/>
            <a:ext cx="8786812" cy="1015663"/>
          </a:xfrm>
          <a:prstGeom prst="rect">
            <a:avLst/>
          </a:prstGeom>
          <a:noFill/>
          <a:ln w="9525">
            <a:noFill/>
            <a:miter lim="800000"/>
            <a:headEnd/>
            <a:tailEnd/>
          </a:ln>
        </p:spPr>
        <p:txBody>
          <a:bodyPr wrap="square">
            <a:spAutoFit/>
          </a:bodyPr>
          <a:lstStyle/>
          <a:p>
            <a:endParaRPr lang="tr-TR" sz="2000" dirty="0" smtClean="0"/>
          </a:p>
          <a:p>
            <a:endParaRPr lang="tr-TR" sz="2000" dirty="0"/>
          </a:p>
          <a:p>
            <a:pPr marL="457200" lvl="0" indent="-457200">
              <a:buAutoNum type="arabicParenR"/>
            </a:pPr>
            <a:endParaRPr lang="tr-TR" sz="2000" dirty="0" smtClean="0"/>
          </a:p>
        </p:txBody>
      </p:sp>
      <p:sp>
        <p:nvSpPr>
          <p:cNvPr id="3" name="Rectangle 6"/>
          <p:cNvSpPr>
            <a:spLocks noChangeArrowheads="1"/>
          </p:cNvSpPr>
          <p:nvPr/>
        </p:nvSpPr>
        <p:spPr bwMode="auto">
          <a:xfrm>
            <a:off x="214313" y="536269"/>
            <a:ext cx="8786812" cy="1200329"/>
          </a:xfrm>
          <a:prstGeom prst="rect">
            <a:avLst/>
          </a:prstGeom>
          <a:noFill/>
          <a:ln w="9525">
            <a:noFill/>
            <a:miter lim="800000"/>
            <a:headEnd/>
            <a:tailEnd/>
          </a:ln>
        </p:spPr>
        <p:txBody>
          <a:bodyPr wrap="square">
            <a:spAutoFit/>
          </a:bodyPr>
          <a:lstStyle/>
          <a:p>
            <a:pPr algn="ctr">
              <a:spcBef>
                <a:spcPct val="50000"/>
              </a:spcBef>
            </a:pPr>
            <a:r>
              <a:rPr lang="tr-TR" sz="7200" b="1">
                <a:solidFill>
                  <a:schemeClr val="accent1"/>
                </a:solidFill>
              </a:rPr>
              <a:t> </a:t>
            </a:r>
            <a:endParaRPr lang="tr-TR" sz="6000" b="1">
              <a:solidFill>
                <a:schemeClr val="accent1"/>
              </a:solidFill>
              <a:latin typeface="+mj-lt"/>
            </a:endParaRPr>
          </a:p>
        </p:txBody>
      </p:sp>
      <p:sp>
        <p:nvSpPr>
          <p:cNvPr id="6" name="5 Slayt Numarası Yer Tutucusu"/>
          <p:cNvSpPr>
            <a:spLocks noGrp="1"/>
          </p:cNvSpPr>
          <p:nvPr>
            <p:ph type="sldNum" sz="quarter" idx="10"/>
          </p:nvPr>
        </p:nvSpPr>
        <p:spPr/>
        <p:txBody>
          <a:bodyPr/>
          <a:lstStyle/>
          <a:p>
            <a:pPr>
              <a:defRPr/>
            </a:pPr>
            <a:fld id="{8AB2906F-260E-4429-9C07-67A3339A3100}" type="slidenum">
              <a:rPr lang="es-ES" smtClean="0"/>
              <a:pPr>
                <a:defRPr/>
              </a:pPr>
              <a:t>12</a:t>
            </a:fld>
            <a:endParaRPr lang="es-ES"/>
          </a:p>
        </p:txBody>
      </p:sp>
      <p:sp>
        <p:nvSpPr>
          <p:cNvPr id="5" name="Metin kutusu 4"/>
          <p:cNvSpPr txBox="1"/>
          <p:nvPr/>
        </p:nvSpPr>
        <p:spPr>
          <a:xfrm>
            <a:off x="214313" y="1313212"/>
            <a:ext cx="8625258" cy="1384995"/>
          </a:xfrm>
          <a:prstGeom prst="rect">
            <a:avLst/>
          </a:prstGeom>
          <a:noFill/>
        </p:spPr>
        <p:txBody>
          <a:bodyPr wrap="square" rtlCol="0">
            <a:spAutoFit/>
          </a:bodyPr>
          <a:lstStyle/>
          <a:p>
            <a:pPr algn="ctr"/>
            <a:r>
              <a:rPr lang="tr-TR" sz="2800" dirty="0">
                <a:solidFill>
                  <a:srgbClr val="FF0000"/>
                </a:solidFill>
              </a:rPr>
              <a:t>KADIN GENÇ VE MYK BELGESİ OLANLARIN </a:t>
            </a:r>
            <a:r>
              <a:rPr lang="tr-TR" sz="2800" dirty="0" smtClean="0">
                <a:solidFill>
                  <a:srgbClr val="FF0000"/>
                </a:solidFill>
              </a:rPr>
              <a:t>TEŞVİĞİ (6111)</a:t>
            </a:r>
            <a:endParaRPr lang="tr-TR" sz="2800" dirty="0">
              <a:solidFill>
                <a:srgbClr val="FF0000"/>
              </a:solidFill>
            </a:endParaRPr>
          </a:p>
          <a:p>
            <a:endParaRPr lang="tr-TR" sz="2800" dirty="0">
              <a:solidFill>
                <a:srgbClr val="002060"/>
              </a:solidFill>
            </a:endParaRPr>
          </a:p>
        </p:txBody>
      </p:sp>
      <p:pic>
        <p:nvPicPr>
          <p:cNvPr id="2" name="Resim 1"/>
          <p:cNvPicPr>
            <a:picLocks noChangeAspect="1"/>
          </p:cNvPicPr>
          <p:nvPr/>
        </p:nvPicPr>
        <p:blipFill>
          <a:blip r:embed="rId2"/>
          <a:stretch>
            <a:fillRect/>
          </a:stretch>
        </p:blipFill>
        <p:spPr>
          <a:xfrm>
            <a:off x="442914" y="2181997"/>
            <a:ext cx="7884318" cy="4371203"/>
          </a:xfrm>
          <a:prstGeom prst="rect">
            <a:avLst/>
          </a:prstGeom>
        </p:spPr>
      </p:pic>
    </p:spTree>
    <p:extLst>
      <p:ext uri="{BB962C8B-B14F-4D97-AF65-F5344CB8AC3E}">
        <p14:creationId xmlns:p14="http://schemas.microsoft.com/office/powerpoint/2010/main" xmlns="" val="2575368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Group 1"/>
          <p:cNvGraphicFramePr>
            <a:graphicFrameLocks noGrp="1"/>
          </p:cNvGraphicFramePr>
          <p:nvPr>
            <p:extLst>
              <p:ext uri="{D42A27DB-BD31-4B8C-83A1-F6EECF244321}">
                <p14:modId xmlns:p14="http://schemas.microsoft.com/office/powerpoint/2010/main" xmlns="" val="2830801170"/>
              </p:ext>
            </p:extLst>
          </p:nvPr>
        </p:nvGraphicFramePr>
        <p:xfrm>
          <a:off x="196663" y="1500352"/>
          <a:ext cx="8642537" cy="5145090"/>
        </p:xfrm>
        <a:graphic>
          <a:graphicData uri="http://schemas.openxmlformats.org/drawingml/2006/table">
            <a:tbl>
              <a:tblPr/>
              <a:tblGrid>
                <a:gridCol w="3057525">
                  <a:extLst>
                    <a:ext uri="{9D8B030D-6E8A-4147-A177-3AD203B41FA5}">
                      <a16:colId xmlns:a16="http://schemas.microsoft.com/office/drawing/2014/main" xmlns="" val="20000"/>
                    </a:ext>
                  </a:extLst>
                </a:gridCol>
                <a:gridCol w="2290482">
                  <a:extLst>
                    <a:ext uri="{9D8B030D-6E8A-4147-A177-3AD203B41FA5}">
                      <a16:colId xmlns:a16="http://schemas.microsoft.com/office/drawing/2014/main" xmlns="" val="20001"/>
                    </a:ext>
                  </a:extLst>
                </a:gridCol>
                <a:gridCol w="1613647">
                  <a:extLst>
                    <a:ext uri="{9D8B030D-6E8A-4147-A177-3AD203B41FA5}">
                      <a16:colId xmlns:a16="http://schemas.microsoft.com/office/drawing/2014/main" xmlns="" val="20003"/>
                    </a:ext>
                  </a:extLst>
                </a:gridCol>
                <a:gridCol w="1680883">
                  <a:extLst>
                    <a:ext uri="{9D8B030D-6E8A-4147-A177-3AD203B41FA5}">
                      <a16:colId xmlns:a16="http://schemas.microsoft.com/office/drawing/2014/main" xmlns="" val="20004"/>
                    </a:ext>
                  </a:extLst>
                </a:gridCol>
              </a:tblGrid>
              <a:tr h="1381934">
                <a:tc>
                  <a:txBody>
                    <a:body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mj-lt"/>
                          <a:cs typeface="Arial" pitchFamily="34" charset="0"/>
                          <a:sym typeface="Arial" pitchFamily="34" charset="0"/>
                        </a:rPr>
                        <a:t>İşe Alınacak Personelde Bulunması Gereken Nitelik ve Şartlar</a:t>
                      </a:r>
                      <a:endParaRPr kumimoji="0" lang="tr-TR" sz="2000" b="1" i="0" u="none" strike="noStrike" cap="none" normalizeH="0" baseline="0" dirty="0" smtClean="0">
                        <a:ln>
                          <a:noFill/>
                        </a:ln>
                        <a:solidFill>
                          <a:srgbClr val="000099"/>
                        </a:solidFill>
                        <a:effectLst/>
                        <a:latin typeface="+mj-lt"/>
                        <a:cs typeface="Arial" pitchFamily="34" charset="0"/>
                        <a:sym typeface="Arial" pitchFamily="34" charset="0"/>
                      </a:endParaRPr>
                    </a:p>
                  </a:txBody>
                  <a:tcPr marL="6886" marR="6886" marT="6886" marB="6886"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tr-TR" sz="2000" b="1" i="0" u="none" strike="noStrike" cap="none" normalizeH="0" baseline="0" dirty="0" smtClean="0">
                          <a:ln>
                            <a:noFill/>
                          </a:ln>
                          <a:solidFill>
                            <a:srgbClr val="FF0000"/>
                          </a:solidFill>
                          <a:effectLst/>
                          <a:latin typeface="+mj-lt"/>
                          <a:cs typeface="Arial" pitchFamily="34" charset="0"/>
                          <a:sym typeface="Arial" pitchFamily="34" charset="0"/>
                        </a:rPr>
                        <a:t>18 Yaşından Büyük Kadınlar ile </a:t>
                      </a:r>
                      <a:r>
                        <a:rPr kumimoji="0" lang="tr-TR" sz="2000" b="1" i="0" u="none" strike="noStrike" kern="1200" cap="none" normalizeH="0" baseline="0" dirty="0" smtClean="0">
                          <a:ln>
                            <a:noFill/>
                          </a:ln>
                          <a:solidFill>
                            <a:srgbClr val="FF0000"/>
                          </a:solidFill>
                          <a:effectLst/>
                          <a:latin typeface="+mn-lt"/>
                          <a:ea typeface="+mn-ea"/>
                          <a:cs typeface="Arial" pitchFamily="34" charset="0"/>
                          <a:sym typeface="Arial" pitchFamily="34" charset="0"/>
                        </a:rPr>
                        <a:t>18-29 Yaş Arası Erkekler İçin</a:t>
                      </a:r>
                      <a:endParaRPr kumimoji="0" lang="tr-TR" sz="2000" b="1" i="0" u="none" strike="noStrike" kern="1200" cap="none" normalizeH="0" baseline="0" dirty="0" smtClean="0">
                        <a:ln>
                          <a:noFill/>
                        </a:ln>
                        <a:solidFill>
                          <a:srgbClr val="000099"/>
                        </a:solidFill>
                        <a:effectLst/>
                        <a:latin typeface="+mn-lt"/>
                        <a:ea typeface="+mn-ea"/>
                        <a:cs typeface="Arial" pitchFamily="34" charset="0"/>
                        <a:sym typeface="Arial" pitchFamily="34"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tr-TR" sz="2000" b="1" i="0" u="none" strike="noStrike" cap="none" normalizeH="0" baseline="0" dirty="0" smtClean="0">
                        <a:ln>
                          <a:noFill/>
                        </a:ln>
                        <a:solidFill>
                          <a:srgbClr val="000099"/>
                        </a:solidFill>
                        <a:effectLst/>
                        <a:latin typeface="+mj-lt"/>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mj-lt"/>
                          <a:cs typeface="Arial" pitchFamily="34" charset="0"/>
                          <a:sym typeface="Arial" pitchFamily="34" charset="0"/>
                        </a:rPr>
                        <a:t>29 Yaşından Büyük Erkekler İçin</a:t>
                      </a:r>
                      <a:endParaRPr kumimoji="0" lang="tr-TR" sz="2000" b="1" i="0" u="none" strike="noStrike" cap="none" normalizeH="0" baseline="0" dirty="0" smtClean="0">
                        <a:ln>
                          <a:noFill/>
                        </a:ln>
                        <a:solidFill>
                          <a:srgbClr val="000099"/>
                        </a:solidFill>
                        <a:effectLst/>
                        <a:latin typeface="+mj-lt"/>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mj-lt"/>
                          <a:cs typeface="Arial" pitchFamily="34" charset="0"/>
                          <a:sym typeface="Arial" pitchFamily="34" charset="0"/>
                        </a:rPr>
                        <a:t> İŞKUR</a:t>
                      </a:r>
                      <a:endParaRPr kumimoji="0" lang="tr-TR" sz="2000" b="1" i="0" u="none" strike="noStrike" cap="none" normalizeH="0" baseline="0" dirty="0" smtClean="0">
                        <a:ln>
                          <a:noFill/>
                        </a:ln>
                        <a:solidFill>
                          <a:srgbClr val="000099"/>
                        </a:solidFill>
                        <a:effectLst/>
                        <a:latin typeface="+mj-lt"/>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1063064">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2060"/>
                          </a:solidFill>
                          <a:effectLst/>
                          <a:latin typeface="+mj-lt"/>
                          <a:cs typeface="Arial" pitchFamily="34" charset="0"/>
                          <a:sym typeface="Arial" pitchFamily="34" charset="0"/>
                        </a:rPr>
                        <a:t>Mesleki Yeterlilik Belgesi</a:t>
                      </a:r>
                      <a:r>
                        <a:rPr kumimoji="0" lang="tr-TR" sz="2400" b="1" i="0" u="none" strike="noStrike" cap="none" normalizeH="0" baseline="0" smtClean="0">
                          <a:ln>
                            <a:noFill/>
                          </a:ln>
                          <a:solidFill>
                            <a:srgbClr val="002060"/>
                          </a:solidFill>
                          <a:effectLst/>
                          <a:latin typeface="+mj-lt"/>
                          <a:cs typeface="Arial" pitchFamily="34" charset="0"/>
                          <a:sym typeface="Arial" pitchFamily="34" charset="0"/>
                        </a:rPr>
                        <a:t> (MYB)</a:t>
                      </a:r>
                      <a:r>
                        <a:rPr kumimoji="0" lang="tr-TR" sz="2400" b="0" i="0" u="none" strike="noStrike" cap="none" normalizeH="0" baseline="0" smtClean="0">
                          <a:ln>
                            <a:noFill/>
                          </a:ln>
                          <a:solidFill>
                            <a:srgbClr val="002060"/>
                          </a:solidFill>
                          <a:effectLst/>
                          <a:latin typeface="+mj-lt"/>
                          <a:cs typeface="Arial" pitchFamily="34" charset="0"/>
                          <a:sym typeface="Arial" pitchFamily="34" charset="0"/>
                        </a:rPr>
                        <a:t> Sahipleri</a:t>
                      </a:r>
                      <a:endParaRPr kumimoji="0" lang="tr-TR" sz="2400" b="1" i="0" u="none" strike="noStrike" cap="none" normalizeH="0" baseline="0" smtClean="0">
                        <a:ln>
                          <a:noFill/>
                        </a:ln>
                        <a:solidFill>
                          <a:srgbClr val="000099"/>
                        </a:solidFill>
                        <a:effectLst/>
                        <a:latin typeface="+mj-lt"/>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rgbClr val="FF0000"/>
                          </a:solidFill>
                          <a:effectLst/>
                          <a:latin typeface="+mj-lt"/>
                          <a:cs typeface="Arial" pitchFamily="34" charset="0"/>
                          <a:sym typeface="Arial" pitchFamily="34" charset="0"/>
                        </a:rPr>
                        <a:t>48 ay</a:t>
                      </a:r>
                      <a:endParaRPr kumimoji="0" lang="tr-TR" sz="2400" b="1" i="0" u="none" strike="noStrike" cap="none" normalizeH="0" baseline="0" smtClean="0">
                        <a:ln>
                          <a:noFill/>
                        </a:ln>
                        <a:solidFill>
                          <a:srgbClr val="000099"/>
                        </a:solidFill>
                        <a:effectLst/>
                        <a:latin typeface="+mj-lt"/>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rgbClr val="008000"/>
                          </a:solidFill>
                          <a:effectLst/>
                          <a:latin typeface="+mj-lt"/>
                          <a:cs typeface="Arial" pitchFamily="34" charset="0"/>
                          <a:sym typeface="Arial" pitchFamily="34" charset="0"/>
                        </a:rPr>
                        <a:t>24 ay</a:t>
                      </a:r>
                      <a:endParaRPr kumimoji="0" lang="tr-TR" sz="2400" b="1" i="0" u="none" strike="noStrike" cap="none" normalizeH="0" baseline="0" smtClean="0">
                        <a:ln>
                          <a:noFill/>
                        </a:ln>
                        <a:solidFill>
                          <a:srgbClr val="000099"/>
                        </a:solidFill>
                        <a:effectLst/>
                        <a:latin typeface="+mj-lt"/>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rgbClr val="002060"/>
                          </a:solidFill>
                          <a:effectLst/>
                          <a:latin typeface="+mj-lt"/>
                          <a:cs typeface="Arial" pitchFamily="34" charset="0"/>
                          <a:sym typeface="Arial" pitchFamily="34" charset="0"/>
                        </a:rPr>
                        <a:t>Çalıştırılacak Personel İŞKUR'a kayıtlı işsizlerden alınırsa </a:t>
                      </a:r>
                    </a:p>
                    <a:p>
                      <a:pPr marL="0" marR="0" lvl="0" indent="0" algn="ctr" defTabSz="914400" rtl="0" eaLnBrk="1"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rgbClr val="FF0000"/>
                          </a:solidFill>
                          <a:effectLst/>
                          <a:latin typeface="+mj-lt"/>
                          <a:cs typeface="Arial" pitchFamily="34" charset="0"/>
                          <a:sym typeface="Arial" pitchFamily="34" charset="0"/>
                        </a:rPr>
                        <a:t>ilave 6 ay </a:t>
                      </a:r>
                      <a:r>
                        <a:rPr kumimoji="0" lang="tr-TR" sz="2000" b="0" i="0" u="none" strike="noStrike" cap="none" normalizeH="0" baseline="0" smtClean="0">
                          <a:ln>
                            <a:noFill/>
                          </a:ln>
                          <a:solidFill>
                            <a:srgbClr val="002060"/>
                          </a:solidFill>
                          <a:effectLst/>
                          <a:latin typeface="+mj-lt"/>
                          <a:cs typeface="Arial" pitchFamily="34" charset="0"/>
                          <a:sym typeface="Arial" pitchFamily="34" charset="0"/>
                        </a:rPr>
                        <a:t>süre eklenecektir </a:t>
                      </a:r>
                      <a:endParaRPr kumimoji="0" lang="tr-TR" sz="2400" b="1" i="0" u="none" strike="noStrike" cap="none" normalizeH="0" baseline="0" smtClean="0">
                        <a:ln>
                          <a:noFill/>
                        </a:ln>
                        <a:solidFill>
                          <a:srgbClr val="000099"/>
                        </a:solidFill>
                        <a:effectLst/>
                        <a:latin typeface="+mj-lt"/>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529680">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2060"/>
                          </a:solidFill>
                          <a:effectLst/>
                          <a:latin typeface="+mj-lt"/>
                          <a:cs typeface="Arial" pitchFamily="34" charset="0"/>
                          <a:sym typeface="Arial" pitchFamily="34" charset="0"/>
                        </a:rPr>
                        <a:t>Mesleki ve Teknik Eğitim Mezunu </a:t>
                      </a:r>
                    </a:p>
                    <a:p>
                      <a:pPr marL="0" marR="0" lvl="0" indent="0" algn="ctr" defTabSz="914400" rtl="0" eaLnBrk="1"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rgbClr val="002060"/>
                          </a:solidFill>
                          <a:effectLst/>
                          <a:latin typeface="+mj-lt"/>
                          <a:cs typeface="Arial" pitchFamily="34" charset="0"/>
                          <a:sym typeface="Arial" pitchFamily="34" charset="0"/>
                        </a:rPr>
                        <a:t>(</a:t>
                      </a:r>
                      <a:r>
                        <a:rPr kumimoji="0" lang="tr-TR" sz="1800" b="0" i="0" u="none" strike="noStrike" cap="none" normalizeH="0" baseline="0" smtClean="0">
                          <a:ln>
                            <a:noFill/>
                          </a:ln>
                          <a:solidFill>
                            <a:srgbClr val="002060"/>
                          </a:solidFill>
                          <a:effectLst/>
                          <a:latin typeface="+mj-lt"/>
                          <a:cs typeface="Arial" pitchFamily="34" charset="0"/>
                          <a:sym typeface="Arial" pitchFamily="34" charset="0"/>
                        </a:rPr>
                        <a:t>Orta/Yüksek Öğr.) / </a:t>
                      </a:r>
                      <a:r>
                        <a:rPr kumimoji="0" lang="tr-TR" sz="1800" b="1" i="0" u="none" strike="noStrike" cap="none" normalizeH="0" baseline="0" smtClean="0">
                          <a:ln>
                            <a:noFill/>
                          </a:ln>
                          <a:solidFill>
                            <a:srgbClr val="002060"/>
                          </a:solidFill>
                          <a:effectLst/>
                          <a:latin typeface="+mj-lt"/>
                          <a:cs typeface="Arial" pitchFamily="34" charset="0"/>
                          <a:sym typeface="Arial" pitchFamily="34" charset="0"/>
                        </a:rPr>
                        <a:t>İŞKUR </a:t>
                      </a:r>
                      <a:r>
                        <a:rPr kumimoji="0" lang="tr-TR" sz="1800" b="0" i="0" u="none" strike="noStrike" cap="none" normalizeH="0" baseline="0" smtClean="0">
                          <a:ln>
                            <a:noFill/>
                          </a:ln>
                          <a:solidFill>
                            <a:srgbClr val="002060"/>
                          </a:solidFill>
                          <a:effectLst/>
                          <a:latin typeface="+mj-lt"/>
                          <a:cs typeface="Arial" pitchFamily="34" charset="0"/>
                          <a:sym typeface="Arial" pitchFamily="34" charset="0"/>
                        </a:rPr>
                        <a:t>Mesleki Eğitim Kursu Bitirme Belgesi Sahipleri</a:t>
                      </a:r>
                      <a:endParaRPr kumimoji="0" lang="tr-TR" sz="2400" b="1" i="0" u="none" strike="noStrike" cap="none" normalizeH="0" baseline="0" smtClean="0">
                        <a:ln>
                          <a:noFill/>
                        </a:ln>
                        <a:solidFill>
                          <a:srgbClr val="000099"/>
                        </a:solidFill>
                        <a:effectLst/>
                        <a:latin typeface="+mj-lt"/>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rgbClr val="0000FF"/>
                          </a:solidFill>
                          <a:effectLst/>
                          <a:latin typeface="+mj-lt"/>
                          <a:cs typeface="Arial" pitchFamily="34" charset="0"/>
                          <a:sym typeface="Arial" pitchFamily="34" charset="0"/>
                        </a:rPr>
                        <a:t>36 ay</a:t>
                      </a:r>
                      <a:endParaRPr kumimoji="0" lang="tr-TR" sz="2400" b="1" i="0" u="none" strike="noStrike" cap="none" normalizeH="0" baseline="0" smtClean="0">
                        <a:ln>
                          <a:noFill/>
                        </a:ln>
                        <a:solidFill>
                          <a:srgbClr val="000099"/>
                        </a:solidFill>
                        <a:effectLst/>
                        <a:latin typeface="+mj-lt"/>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rgbClr val="008000"/>
                          </a:solidFill>
                          <a:effectLst/>
                          <a:latin typeface="+mj-lt"/>
                          <a:cs typeface="Arial" pitchFamily="34" charset="0"/>
                          <a:sym typeface="Arial" pitchFamily="34" charset="0"/>
                        </a:rPr>
                        <a:t>24 ay</a:t>
                      </a:r>
                      <a:endParaRPr kumimoji="0" lang="tr-TR" sz="2400" b="1" i="0" u="none" strike="noStrike" cap="none" normalizeH="0" baseline="0" smtClean="0">
                        <a:ln>
                          <a:noFill/>
                        </a:ln>
                        <a:solidFill>
                          <a:srgbClr val="000099"/>
                        </a:solidFill>
                        <a:effectLst/>
                        <a:latin typeface="+mj-lt"/>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xmlns="" val="10002"/>
                  </a:ext>
                </a:extLst>
              </a:tr>
              <a:tr h="897534">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2060"/>
                          </a:solidFill>
                          <a:effectLst/>
                          <a:latin typeface="+mj-lt"/>
                          <a:cs typeface="Arial" pitchFamily="34" charset="0"/>
                          <a:sym typeface="Arial" pitchFamily="34" charset="0"/>
                        </a:rPr>
                        <a:t>Herhangi bir Belgesi Bulunmayanlar</a:t>
                      </a:r>
                      <a:endParaRPr kumimoji="0" lang="tr-TR" sz="2400" b="1" i="0" u="none" strike="noStrike" cap="none" normalizeH="0" baseline="0" smtClean="0">
                        <a:ln>
                          <a:noFill/>
                        </a:ln>
                        <a:solidFill>
                          <a:srgbClr val="000099"/>
                        </a:solidFill>
                        <a:effectLst/>
                        <a:latin typeface="+mj-lt"/>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tr-TR" sz="2800" b="1" i="0" u="none" strike="noStrike" cap="none" normalizeH="0" baseline="0" dirty="0" smtClean="0">
                          <a:ln>
                            <a:noFill/>
                          </a:ln>
                          <a:solidFill>
                            <a:srgbClr val="008000"/>
                          </a:solidFill>
                          <a:effectLst/>
                          <a:latin typeface="+mj-lt"/>
                          <a:cs typeface="Arial" pitchFamily="34" charset="0"/>
                          <a:sym typeface="Arial" pitchFamily="34" charset="0"/>
                        </a:rPr>
                        <a:t>24 ay</a:t>
                      </a:r>
                      <a:endParaRPr kumimoji="0" lang="tr-TR" sz="2400" b="1" i="0" u="none" strike="noStrike" cap="none" normalizeH="0" baseline="0" dirty="0" smtClean="0">
                        <a:ln>
                          <a:noFill/>
                        </a:ln>
                        <a:solidFill>
                          <a:srgbClr val="000099"/>
                        </a:solidFill>
                        <a:effectLst/>
                        <a:latin typeface="+mj-lt"/>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tr-TR" sz="2800" b="1" i="0" u="none" strike="noStrike" cap="none" normalizeH="0" baseline="0" dirty="0" smtClean="0">
                          <a:ln>
                            <a:noFill/>
                          </a:ln>
                          <a:solidFill>
                            <a:srgbClr val="000000"/>
                          </a:solidFill>
                          <a:effectLst/>
                          <a:latin typeface="+mj-lt"/>
                          <a:cs typeface="Arial" pitchFamily="34" charset="0"/>
                          <a:sym typeface="Arial" pitchFamily="34" charset="0"/>
                        </a:rPr>
                        <a:t>x</a:t>
                      </a:r>
                      <a:endParaRPr kumimoji="0" lang="tr-TR" sz="2400" b="1" i="0" u="none" strike="noStrike" cap="none" normalizeH="0" baseline="0" dirty="0" smtClean="0">
                        <a:ln>
                          <a:noFill/>
                        </a:ln>
                        <a:solidFill>
                          <a:srgbClr val="000099"/>
                        </a:solidFill>
                        <a:effectLst/>
                        <a:latin typeface="+mj-lt"/>
                        <a:cs typeface="Arial" pitchFamily="34" charset="0"/>
                        <a:sym typeface="Arial" pitchFamily="34" charset="0"/>
                      </a:endParaRPr>
                    </a:p>
                  </a:txBody>
                  <a:tcPr marL="6886" marR="6886" marT="6886" marB="6886"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16:rowId xmlns:a16="http://schemas.microsoft.com/office/drawing/2014/main" xmlns="" val="10003"/>
                  </a:ext>
                </a:extLst>
              </a:tr>
            </a:tbl>
          </a:graphicData>
        </a:graphic>
      </p:graphicFrame>
      <p:sp>
        <p:nvSpPr>
          <p:cNvPr id="25" name="AutoShape 3"/>
          <p:cNvSpPr>
            <a:spLocks/>
          </p:cNvSpPr>
          <p:nvPr/>
        </p:nvSpPr>
        <p:spPr bwMode="auto">
          <a:xfrm>
            <a:off x="3684896" y="736978"/>
            <a:ext cx="5350990" cy="4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marL="450850" algn="r">
              <a:tabLst>
                <a:tab pos="622300" algn="l"/>
              </a:tabLst>
            </a:pPr>
            <a:r>
              <a:rPr lang="tr-TR" dirty="0" smtClean="0">
                <a:solidFill>
                  <a:srgbClr val="FF0000"/>
                </a:solidFill>
                <a:latin typeface="Arial"/>
                <a:cs typeface="Arial" pitchFamily="34" charset="0"/>
                <a:sym typeface="Arial" pitchFamily="34" charset="0"/>
              </a:rPr>
              <a:t>Teşvik Süreleri</a:t>
            </a:r>
            <a:r>
              <a:rPr lang="tr-TR" sz="1800" dirty="0" smtClean="0">
                <a:solidFill>
                  <a:srgbClr val="FF0000"/>
                </a:solidFill>
                <a:latin typeface="Arial"/>
                <a:cs typeface="Arial" pitchFamily="34" charset="0"/>
                <a:sym typeface="Arial" pitchFamily="34" charset="0"/>
              </a:rPr>
              <a:t>	</a:t>
            </a:r>
            <a:endParaRPr lang="tr-TR" sz="1800" dirty="0">
              <a:latin typeface="Arial"/>
            </a:endParaRPr>
          </a:p>
        </p:txBody>
      </p:sp>
      <p:sp>
        <p:nvSpPr>
          <p:cNvPr id="26" name="5 Slayt Numarası Yer Tutucusu"/>
          <p:cNvSpPr>
            <a:spLocks noGrp="1"/>
          </p:cNvSpPr>
          <p:nvPr>
            <p:ph type="sldNum" sz="quarter" idx="11"/>
          </p:nvPr>
        </p:nvSpPr>
        <p:spPr>
          <a:xfrm>
            <a:off x="8316913" y="6324600"/>
            <a:ext cx="522287" cy="457200"/>
          </a:xfrm>
        </p:spPr>
        <p:txBody>
          <a:bodyPr/>
          <a:lstStyle/>
          <a:p>
            <a:pPr>
              <a:defRPr/>
            </a:pPr>
            <a:fld id="{7FA480BB-A55E-4DF9-B3AC-CD0FCD2C9568}" type="slidenum">
              <a:rPr lang="es-ES"/>
              <a:pPr>
                <a:defRPr/>
              </a:pPr>
              <a:t>13</a:t>
            </a:fld>
            <a:endParaRPr lang="es-ES"/>
          </a:p>
        </p:txBody>
      </p:sp>
    </p:spTree>
    <p:extLst>
      <p:ext uri="{BB962C8B-B14F-4D97-AF65-F5344CB8AC3E}">
        <p14:creationId xmlns:p14="http://schemas.microsoft.com/office/powerpoint/2010/main" xmlns="" val="1334525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1"/>
          <p:cNvSpPr>
            <a:spLocks noGrp="1"/>
          </p:cNvSpPr>
          <p:nvPr>
            <p:ph type="sldNum" sz="quarter" idx="10"/>
          </p:nvPr>
        </p:nvSpPr>
        <p:spPr>
          <a:xfrm>
            <a:off x="8316913" y="6324600"/>
            <a:ext cx="522287" cy="457200"/>
          </a:xfrm>
        </p:spPr>
        <p:txBody>
          <a:bodyPr/>
          <a:lstStyle/>
          <a:p>
            <a:pPr>
              <a:defRPr/>
            </a:pPr>
            <a:fld id="{8AB2906F-260E-4429-9C07-67A3339A3100}" type="slidenum">
              <a:rPr lang="es-ES" smtClean="0"/>
              <a:pPr>
                <a:defRPr/>
              </a:pPr>
              <a:t>14</a:t>
            </a:fld>
            <a:endParaRPr lang="es-ES"/>
          </a:p>
        </p:txBody>
      </p:sp>
      <p:sp>
        <p:nvSpPr>
          <p:cNvPr id="8" name="Metin kutusu 7"/>
          <p:cNvSpPr txBox="1"/>
          <p:nvPr/>
        </p:nvSpPr>
        <p:spPr>
          <a:xfrm>
            <a:off x="360218" y="872185"/>
            <a:ext cx="8478982" cy="4524315"/>
          </a:xfrm>
          <a:prstGeom prst="rect">
            <a:avLst/>
          </a:prstGeom>
          <a:noFill/>
        </p:spPr>
        <p:txBody>
          <a:bodyPr wrap="square" rtlCol="0">
            <a:spAutoFit/>
          </a:bodyPr>
          <a:lstStyle/>
          <a:p>
            <a:pPr algn="ctr"/>
            <a:endParaRPr lang="tr-TR" dirty="0" smtClean="0"/>
          </a:p>
          <a:p>
            <a:pPr algn="ctr"/>
            <a:r>
              <a:rPr lang="tr-TR" dirty="0" smtClean="0">
                <a:solidFill>
                  <a:srgbClr val="FF0000"/>
                </a:solidFill>
              </a:rPr>
              <a:t>DESTEKTEN </a:t>
            </a:r>
            <a:r>
              <a:rPr lang="tr-TR" dirty="0">
                <a:solidFill>
                  <a:srgbClr val="FF0000"/>
                </a:solidFill>
              </a:rPr>
              <a:t>YARARLANMA İLE İLGİLİ </a:t>
            </a:r>
            <a:r>
              <a:rPr lang="tr-TR" dirty="0" smtClean="0">
                <a:solidFill>
                  <a:srgbClr val="FF0000"/>
                </a:solidFill>
              </a:rPr>
              <a:t>;</a:t>
            </a:r>
          </a:p>
          <a:p>
            <a:pPr algn="ctr"/>
            <a:endParaRPr lang="tr-TR" sz="2800" dirty="0" smtClean="0"/>
          </a:p>
          <a:p>
            <a:r>
              <a:rPr lang="tr-TR" sz="2800" dirty="0" smtClean="0"/>
              <a:t>• </a:t>
            </a:r>
            <a:r>
              <a:rPr lang="tr-TR" sz="2400" dirty="0"/>
              <a:t>4447 Sayılı kanunun 10. Maddesinde öngörülen teşvikten her bir </a:t>
            </a:r>
            <a:r>
              <a:rPr lang="tr-TR" sz="2400" dirty="0" smtClean="0"/>
              <a:t>sigortalı için </a:t>
            </a:r>
            <a:r>
              <a:rPr lang="tr-TR" sz="2400" u="sng" dirty="0">
                <a:solidFill>
                  <a:srgbClr val="FF0000"/>
                </a:solidFill>
              </a:rPr>
              <a:t>sadece bir kez </a:t>
            </a:r>
            <a:r>
              <a:rPr lang="tr-TR" sz="2400" dirty="0"/>
              <a:t>yararlanabilir</a:t>
            </a:r>
            <a:r>
              <a:rPr lang="tr-TR" sz="2400" dirty="0" smtClean="0"/>
              <a:t>.</a:t>
            </a:r>
          </a:p>
          <a:p>
            <a:endParaRPr lang="tr-TR" sz="2400" dirty="0"/>
          </a:p>
          <a:p>
            <a:endParaRPr lang="tr-TR" sz="2400" dirty="0" smtClean="0"/>
          </a:p>
          <a:p>
            <a:r>
              <a:rPr lang="tr-TR" sz="2400" dirty="0" smtClean="0"/>
              <a:t>  </a:t>
            </a:r>
            <a:r>
              <a:rPr lang="tr-TR" sz="2400" dirty="0"/>
              <a:t>Şöyle ki ; söz konusu teşvikten yararlanmış olan bir sigortalı destekten yararlanma süresini doldurduktan sonra veya süresi sona ermeden işsiz kalır ise ; sonradan işe girdiği işyerince söz konusu teşvikten </a:t>
            </a:r>
            <a:r>
              <a:rPr lang="tr-TR" sz="2400" dirty="0">
                <a:solidFill>
                  <a:srgbClr val="FF0000"/>
                </a:solidFill>
              </a:rPr>
              <a:t>YARARLANDIRILAMAZ. </a:t>
            </a:r>
          </a:p>
        </p:txBody>
      </p:sp>
      <p:pic>
        <p:nvPicPr>
          <p:cNvPr id="4" name="Resim 3"/>
          <p:cNvPicPr>
            <a:picLocks noChangeAspect="1"/>
          </p:cNvPicPr>
          <p:nvPr/>
        </p:nvPicPr>
        <p:blipFill>
          <a:blip r:embed="rId2"/>
          <a:stretch>
            <a:fillRect/>
          </a:stretch>
        </p:blipFill>
        <p:spPr>
          <a:xfrm>
            <a:off x="214313" y="2292494"/>
            <a:ext cx="366527" cy="354309"/>
          </a:xfrm>
          <a:prstGeom prst="rect">
            <a:avLst/>
          </a:prstGeom>
        </p:spPr>
      </p:pic>
      <p:pic>
        <p:nvPicPr>
          <p:cNvPr id="5" name="Resim 4"/>
          <p:cNvPicPr>
            <a:picLocks noChangeAspect="1"/>
          </p:cNvPicPr>
          <p:nvPr/>
        </p:nvPicPr>
        <p:blipFill>
          <a:blip r:embed="rId2"/>
          <a:stretch>
            <a:fillRect/>
          </a:stretch>
        </p:blipFill>
        <p:spPr>
          <a:xfrm>
            <a:off x="214313" y="3744265"/>
            <a:ext cx="366527" cy="354309"/>
          </a:xfrm>
          <a:prstGeom prst="rect">
            <a:avLst/>
          </a:prstGeom>
        </p:spPr>
      </p:pic>
    </p:spTree>
    <p:extLst>
      <p:ext uri="{BB962C8B-B14F-4D97-AF65-F5344CB8AC3E}">
        <p14:creationId xmlns:p14="http://schemas.microsoft.com/office/powerpoint/2010/main" xmlns="" val="2289916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8AB2906F-260E-4429-9C07-67A3339A3100}" type="slidenum">
              <a:rPr lang="es-ES" smtClean="0"/>
              <a:pPr>
                <a:defRPr/>
              </a:pPr>
              <a:t>15</a:t>
            </a:fld>
            <a:endParaRPr lang="es-ES"/>
          </a:p>
        </p:txBody>
      </p:sp>
      <p:sp>
        <p:nvSpPr>
          <p:cNvPr id="3" name="Metin kutusu 2"/>
          <p:cNvSpPr txBox="1"/>
          <p:nvPr/>
        </p:nvSpPr>
        <p:spPr>
          <a:xfrm>
            <a:off x="570016" y="1394051"/>
            <a:ext cx="8573984" cy="461665"/>
          </a:xfrm>
          <a:prstGeom prst="rect">
            <a:avLst/>
          </a:prstGeom>
          <a:noFill/>
        </p:spPr>
        <p:txBody>
          <a:bodyPr wrap="square" rtlCol="0">
            <a:spAutoFit/>
          </a:bodyPr>
          <a:lstStyle/>
          <a:p>
            <a:pPr marL="342900" indent="-342900">
              <a:buFont typeface="Arial" charset="0"/>
              <a:buChar char="•"/>
            </a:pPr>
            <a:r>
              <a:rPr lang="tr-TR" sz="2400" dirty="0">
                <a:solidFill>
                  <a:srgbClr val="FF0000"/>
                </a:solidFill>
              </a:rPr>
              <a:t>ENGELLİ İSTİHDAMI TEŞVİKİ</a:t>
            </a:r>
          </a:p>
        </p:txBody>
      </p:sp>
      <p:sp>
        <p:nvSpPr>
          <p:cNvPr id="5" name="Metin kutusu 4"/>
          <p:cNvSpPr txBox="1"/>
          <p:nvPr/>
        </p:nvSpPr>
        <p:spPr>
          <a:xfrm>
            <a:off x="253453" y="2504588"/>
            <a:ext cx="8324603" cy="2862322"/>
          </a:xfrm>
          <a:prstGeom prst="rect">
            <a:avLst/>
          </a:prstGeom>
          <a:noFill/>
        </p:spPr>
        <p:txBody>
          <a:bodyPr wrap="square" rtlCol="0">
            <a:spAutoFit/>
          </a:bodyPr>
          <a:lstStyle/>
          <a:p>
            <a:pPr algn="just"/>
            <a:r>
              <a:rPr lang="tr-TR" sz="2000" dirty="0"/>
              <a:t>Özel sektör </a:t>
            </a:r>
            <a:r>
              <a:rPr lang="tr-TR" sz="2000" dirty="0" smtClean="0"/>
              <a:t>işverenlerinin;</a:t>
            </a:r>
          </a:p>
          <a:p>
            <a:pPr algn="just"/>
            <a:endParaRPr lang="tr-TR" sz="2000" dirty="0" smtClean="0"/>
          </a:p>
          <a:p>
            <a:pPr algn="just"/>
            <a:r>
              <a:rPr lang="tr-TR" sz="2000" dirty="0" smtClean="0"/>
              <a:t>- Kontenjan dâhilinde</a:t>
            </a:r>
          </a:p>
          <a:p>
            <a:pPr algn="just"/>
            <a:r>
              <a:rPr lang="tr-TR" sz="2000" dirty="0" smtClean="0"/>
              <a:t>- Kontenjan </a:t>
            </a:r>
            <a:r>
              <a:rPr lang="tr-TR" sz="2000" dirty="0"/>
              <a:t>fazlası </a:t>
            </a:r>
            <a:endParaRPr lang="tr-TR" sz="2000" dirty="0" smtClean="0"/>
          </a:p>
          <a:p>
            <a:pPr algn="just"/>
            <a:r>
              <a:rPr lang="tr-TR" sz="2000" dirty="0" smtClean="0"/>
              <a:t>- Yükümlü </a:t>
            </a:r>
            <a:r>
              <a:rPr lang="tr-TR" sz="2000" dirty="0"/>
              <a:t>olmadıkları halde engelli çalıştırmaları durumunda </a:t>
            </a:r>
            <a:endParaRPr lang="tr-TR" sz="2000" dirty="0" smtClean="0"/>
          </a:p>
          <a:p>
            <a:pPr algn="just"/>
            <a:endParaRPr lang="tr-TR" sz="2000" dirty="0" smtClean="0"/>
          </a:p>
          <a:p>
            <a:pPr algn="just"/>
            <a:r>
              <a:rPr lang="tr-TR" sz="2000" dirty="0" smtClean="0"/>
              <a:t>işverenlerin </a:t>
            </a:r>
            <a:r>
              <a:rPr lang="tr-TR" sz="2000" dirty="0"/>
              <a:t>bu şekilde çalıştırdıkları her bir engelli için asgari ücret düzeyindeki sosyal güvenlik primi işveren paylarının tamamı (524,47 TL) Hazinece karşılanması şeklinde </a:t>
            </a:r>
            <a:r>
              <a:rPr lang="tr-TR" sz="2000" dirty="0" smtClean="0"/>
              <a:t>değiştirilmiştir.</a:t>
            </a:r>
            <a:endParaRPr lang="tr-TR" sz="2000" dirty="0"/>
          </a:p>
        </p:txBody>
      </p:sp>
    </p:spTree>
    <p:extLst>
      <p:ext uri="{BB962C8B-B14F-4D97-AF65-F5344CB8AC3E}">
        <p14:creationId xmlns:p14="http://schemas.microsoft.com/office/powerpoint/2010/main" xmlns="" val="2712479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Resim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8667" y="1772576"/>
            <a:ext cx="8570534" cy="483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4 Slayt Numarası Yer Tutucusu"/>
          <p:cNvSpPr>
            <a:spLocks noGrp="1"/>
          </p:cNvSpPr>
          <p:nvPr>
            <p:ph type="sldNum" sz="quarter" idx="11"/>
          </p:nvPr>
        </p:nvSpPr>
        <p:spPr/>
        <p:txBody>
          <a:bodyPr/>
          <a:lstStyle/>
          <a:p>
            <a:pPr>
              <a:defRPr/>
            </a:pPr>
            <a:fld id="{7FA480BB-A55E-4DF9-B3AC-CD0FCD2C9568}" type="slidenum">
              <a:rPr lang="es-ES"/>
              <a:pPr>
                <a:defRPr/>
              </a:pPr>
              <a:t>16</a:t>
            </a:fld>
            <a:endParaRPr lang="es-ES" dirty="0"/>
          </a:p>
        </p:txBody>
      </p:sp>
      <p:pic>
        <p:nvPicPr>
          <p:cNvPr id="7"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6703" y="147917"/>
            <a:ext cx="6639119" cy="749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Metin kutusu 9"/>
          <p:cNvSpPr txBox="1"/>
          <p:nvPr/>
        </p:nvSpPr>
        <p:spPr>
          <a:xfrm>
            <a:off x="4128247" y="897790"/>
            <a:ext cx="4847575" cy="1077218"/>
          </a:xfrm>
          <a:prstGeom prst="rect">
            <a:avLst/>
          </a:prstGeom>
          <a:noFill/>
        </p:spPr>
        <p:txBody>
          <a:bodyPr wrap="square" rtlCol="0">
            <a:spAutoFit/>
          </a:bodyPr>
          <a:lstStyle/>
          <a:p>
            <a:r>
              <a:rPr lang="tr-TR" dirty="0">
                <a:solidFill>
                  <a:srgbClr val="002060"/>
                </a:solidFill>
              </a:rPr>
              <a:t>İşbaşı</a:t>
            </a:r>
            <a:r>
              <a:rPr lang="tr-TR" dirty="0">
                <a:solidFill>
                  <a:srgbClr val="FF0000"/>
                </a:solidFill>
              </a:rPr>
              <a:t> </a:t>
            </a:r>
            <a:r>
              <a:rPr lang="tr-TR" dirty="0">
                <a:solidFill>
                  <a:srgbClr val="002060"/>
                </a:solidFill>
              </a:rPr>
              <a:t>Eğitim</a:t>
            </a:r>
            <a:r>
              <a:rPr lang="tr-TR" dirty="0">
                <a:solidFill>
                  <a:srgbClr val="FF0000"/>
                </a:solidFill>
              </a:rPr>
              <a:t> </a:t>
            </a:r>
            <a:r>
              <a:rPr lang="tr-TR" dirty="0">
                <a:solidFill>
                  <a:srgbClr val="002060"/>
                </a:solidFill>
              </a:rPr>
              <a:t>Programı</a:t>
            </a:r>
          </a:p>
          <a:p>
            <a:endParaRPr lang="tr-TR" dirty="0"/>
          </a:p>
        </p:txBody>
      </p:sp>
    </p:spTree>
    <p:extLst>
      <p:ext uri="{BB962C8B-B14F-4D97-AF65-F5344CB8AC3E}">
        <p14:creationId xmlns:p14="http://schemas.microsoft.com/office/powerpoint/2010/main" xmlns="" val="2222926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17</a:t>
            </a:fld>
            <a:endParaRPr lang="es-ES" dirty="0"/>
          </a:p>
        </p:txBody>
      </p:sp>
      <p:sp>
        <p:nvSpPr>
          <p:cNvPr id="7" name="Metin kutusu 6"/>
          <p:cNvSpPr txBox="1"/>
          <p:nvPr/>
        </p:nvSpPr>
        <p:spPr>
          <a:xfrm>
            <a:off x="168734" y="1418488"/>
            <a:ext cx="8838789" cy="3453253"/>
          </a:xfrm>
          <a:prstGeom prst="rect">
            <a:avLst/>
          </a:prstGeom>
          <a:noFill/>
        </p:spPr>
        <p:txBody>
          <a:bodyPr wrap="square" rtlCol="0">
            <a:spAutoFit/>
          </a:bodyPr>
          <a:lstStyle/>
          <a:p>
            <a:pPr marL="0" lvl="1" algn="just">
              <a:lnSpc>
                <a:spcPct val="130000"/>
              </a:lnSpc>
              <a:buClr>
                <a:srgbClr val="0099FF"/>
              </a:buClr>
              <a:defRPr/>
            </a:pPr>
            <a:endParaRPr lang="tr-TR" sz="2400" dirty="0" smtClean="0">
              <a:solidFill>
                <a:srgbClr val="FF0000"/>
              </a:solidFill>
              <a:latin typeface="Arial"/>
            </a:endParaRPr>
          </a:p>
          <a:p>
            <a:pPr marL="0" lvl="1" algn="just">
              <a:lnSpc>
                <a:spcPct val="130000"/>
              </a:lnSpc>
              <a:buClr>
                <a:srgbClr val="0099FF"/>
              </a:buClr>
              <a:defRPr/>
            </a:pPr>
            <a:r>
              <a:rPr lang="tr-TR" sz="2400" dirty="0" smtClean="0">
                <a:solidFill>
                  <a:srgbClr val="FF0000"/>
                </a:solidFill>
                <a:latin typeface="Arial"/>
              </a:rPr>
              <a:t>Programın</a:t>
            </a:r>
            <a:r>
              <a:rPr lang="tr-TR" sz="2400" b="0" dirty="0" smtClean="0">
                <a:solidFill>
                  <a:srgbClr val="FF0000"/>
                </a:solidFill>
                <a:latin typeface="Arial"/>
              </a:rPr>
              <a:t> </a:t>
            </a:r>
            <a:r>
              <a:rPr lang="tr-TR" sz="2400" dirty="0" smtClean="0">
                <a:solidFill>
                  <a:srgbClr val="FF0000"/>
                </a:solidFill>
                <a:latin typeface="Arial"/>
              </a:rPr>
              <a:t>Amacı</a:t>
            </a:r>
            <a:r>
              <a:rPr lang="tr-TR" sz="2400" b="0" dirty="0" smtClean="0">
                <a:solidFill>
                  <a:srgbClr val="FF0000"/>
                </a:solidFill>
                <a:latin typeface="Arial"/>
              </a:rPr>
              <a:t> </a:t>
            </a:r>
            <a:r>
              <a:rPr lang="tr-TR" sz="2400" dirty="0" smtClean="0">
                <a:solidFill>
                  <a:srgbClr val="FF0000"/>
                </a:solidFill>
                <a:latin typeface="Arial"/>
              </a:rPr>
              <a:t>Nedir</a:t>
            </a:r>
            <a:r>
              <a:rPr lang="tr-TR" sz="2400" b="0" dirty="0" smtClean="0">
                <a:solidFill>
                  <a:srgbClr val="FF0000"/>
                </a:solidFill>
                <a:latin typeface="Arial"/>
              </a:rPr>
              <a:t> </a:t>
            </a:r>
            <a:r>
              <a:rPr lang="tr-TR" sz="2400" dirty="0" smtClean="0">
                <a:solidFill>
                  <a:srgbClr val="FF0000"/>
                </a:solidFill>
                <a:latin typeface="Arial"/>
              </a:rPr>
              <a:t>?</a:t>
            </a:r>
          </a:p>
          <a:p>
            <a:pPr marL="0" lvl="1" algn="just">
              <a:lnSpc>
                <a:spcPct val="130000"/>
              </a:lnSpc>
              <a:buClr>
                <a:srgbClr val="0099FF"/>
              </a:buClr>
              <a:defRPr/>
            </a:pPr>
            <a:endParaRPr lang="tr-TR" sz="2400" b="0" dirty="0" smtClean="0">
              <a:solidFill>
                <a:srgbClr val="FF0000"/>
              </a:solidFill>
              <a:latin typeface="Arial"/>
            </a:endParaRPr>
          </a:p>
          <a:p>
            <a:pPr marL="268288" lvl="1" indent="-268288" algn="just">
              <a:lnSpc>
                <a:spcPct val="130000"/>
              </a:lnSpc>
              <a:buClr>
                <a:srgbClr val="0099FF"/>
              </a:buClr>
              <a:buFontTx/>
              <a:buBlip>
                <a:blip r:embed="rId2"/>
              </a:buBlip>
              <a:defRPr/>
            </a:pPr>
            <a:r>
              <a:rPr lang="tr-TR" sz="2400" b="0" dirty="0" smtClean="0">
                <a:solidFill>
                  <a:srgbClr val="002060"/>
                </a:solidFill>
                <a:latin typeface="Arial"/>
              </a:rPr>
              <a:t>İş Deneyimi olmayan İşsizlerin işbaşında çalışarak deneyim kazanmasını ve sertifika sahibi olmasını sağlayarak işe daha kolay yerleştirilmesini amaçlayan programlardır.</a:t>
            </a:r>
          </a:p>
          <a:p>
            <a:pPr marL="0" lvl="1" algn="just">
              <a:lnSpc>
                <a:spcPct val="130000"/>
              </a:lnSpc>
              <a:buClr>
                <a:srgbClr val="0099FF"/>
              </a:buClr>
              <a:defRPr/>
            </a:pPr>
            <a:endParaRPr lang="tr-TR" sz="2400" b="0" dirty="0">
              <a:solidFill>
                <a:srgbClr val="002060"/>
              </a:solidFill>
              <a:latin typeface="Arial"/>
            </a:endParaRPr>
          </a:p>
        </p:txBody>
      </p:sp>
      <p:sp>
        <p:nvSpPr>
          <p:cNvPr id="5" name="Metin kutusu 4"/>
          <p:cNvSpPr txBox="1"/>
          <p:nvPr/>
        </p:nvSpPr>
        <p:spPr>
          <a:xfrm>
            <a:off x="3794077" y="559174"/>
            <a:ext cx="5213445" cy="584775"/>
          </a:xfrm>
          <a:prstGeom prst="rect">
            <a:avLst/>
          </a:prstGeom>
          <a:noFill/>
        </p:spPr>
        <p:txBody>
          <a:bodyPr wrap="square" rtlCol="0">
            <a:spAutoFit/>
          </a:bodyPr>
          <a:lstStyle/>
          <a:p>
            <a:pPr algn="r"/>
            <a:r>
              <a:rPr lang="tr-TR" dirty="0" smtClean="0">
                <a:solidFill>
                  <a:srgbClr val="FF0000"/>
                </a:solidFill>
                <a:latin typeface="Arial"/>
              </a:rPr>
              <a:t>İşbaşı Eğitim Programı- 1</a:t>
            </a:r>
            <a:endParaRPr lang="tr-TR" dirty="0">
              <a:solidFill>
                <a:srgbClr val="FF0000"/>
              </a:solidFill>
              <a:latin typeface="Arial"/>
            </a:endParaRPr>
          </a:p>
        </p:txBody>
      </p:sp>
    </p:spTree>
    <p:extLst>
      <p:ext uri="{BB962C8B-B14F-4D97-AF65-F5344CB8AC3E}">
        <p14:creationId xmlns:p14="http://schemas.microsoft.com/office/powerpoint/2010/main" xmlns="" val="3889258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18</a:t>
            </a:fld>
            <a:endParaRPr lang="es-ES" dirty="0"/>
          </a:p>
        </p:txBody>
      </p:sp>
      <p:sp>
        <p:nvSpPr>
          <p:cNvPr id="5" name="Metin kutusu 4"/>
          <p:cNvSpPr txBox="1"/>
          <p:nvPr/>
        </p:nvSpPr>
        <p:spPr>
          <a:xfrm>
            <a:off x="3794077" y="559174"/>
            <a:ext cx="5213445" cy="584775"/>
          </a:xfrm>
          <a:prstGeom prst="rect">
            <a:avLst/>
          </a:prstGeom>
          <a:noFill/>
        </p:spPr>
        <p:txBody>
          <a:bodyPr wrap="square" rtlCol="0">
            <a:spAutoFit/>
          </a:bodyPr>
          <a:lstStyle/>
          <a:p>
            <a:pPr algn="r"/>
            <a:r>
              <a:rPr lang="tr-TR" dirty="0" smtClean="0">
                <a:solidFill>
                  <a:srgbClr val="FF0000"/>
                </a:solidFill>
                <a:latin typeface="Arial"/>
              </a:rPr>
              <a:t>İşbaşı Eğitim Programı- 2</a:t>
            </a:r>
            <a:endParaRPr lang="tr-TR" dirty="0">
              <a:solidFill>
                <a:srgbClr val="FF0000"/>
              </a:solidFill>
              <a:latin typeface="Arial"/>
            </a:endParaRPr>
          </a:p>
        </p:txBody>
      </p:sp>
      <p:pic>
        <p:nvPicPr>
          <p:cNvPr id="2" name="Resim 1"/>
          <p:cNvPicPr>
            <a:picLocks noChangeAspect="1"/>
          </p:cNvPicPr>
          <p:nvPr/>
        </p:nvPicPr>
        <p:blipFill>
          <a:blip r:embed="rId2"/>
          <a:stretch>
            <a:fillRect/>
          </a:stretch>
        </p:blipFill>
        <p:spPr>
          <a:xfrm>
            <a:off x="277091" y="1475509"/>
            <a:ext cx="8730431" cy="5077691"/>
          </a:xfrm>
          <a:prstGeom prst="rect">
            <a:avLst/>
          </a:prstGeom>
        </p:spPr>
      </p:pic>
    </p:spTree>
    <p:extLst>
      <p:ext uri="{BB962C8B-B14F-4D97-AF65-F5344CB8AC3E}">
        <p14:creationId xmlns:p14="http://schemas.microsoft.com/office/powerpoint/2010/main" xmlns="" val="718451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19</a:t>
            </a:fld>
            <a:endParaRPr lang="es-ES" dirty="0"/>
          </a:p>
        </p:txBody>
      </p:sp>
      <p:sp>
        <p:nvSpPr>
          <p:cNvPr id="7" name="Metin kutusu 6"/>
          <p:cNvSpPr txBox="1"/>
          <p:nvPr/>
        </p:nvSpPr>
        <p:spPr>
          <a:xfrm>
            <a:off x="168734" y="1418488"/>
            <a:ext cx="8838789" cy="4333494"/>
          </a:xfrm>
          <a:prstGeom prst="rect">
            <a:avLst/>
          </a:prstGeom>
          <a:noFill/>
        </p:spPr>
        <p:txBody>
          <a:bodyPr wrap="square" rtlCol="0">
            <a:spAutoFit/>
          </a:bodyPr>
          <a:lstStyle/>
          <a:p>
            <a:pPr marL="0" lvl="1" algn="just">
              <a:lnSpc>
                <a:spcPct val="130000"/>
              </a:lnSpc>
              <a:buClr>
                <a:srgbClr val="0099FF"/>
              </a:buClr>
              <a:defRPr/>
            </a:pPr>
            <a:r>
              <a:rPr lang="tr-TR" sz="2400" dirty="0" smtClean="0">
                <a:solidFill>
                  <a:srgbClr val="FF0000"/>
                </a:solidFill>
                <a:latin typeface="Arial"/>
              </a:rPr>
              <a:t>Programın</a:t>
            </a:r>
            <a:r>
              <a:rPr lang="tr-TR" sz="2400" b="0" dirty="0" smtClean="0">
                <a:solidFill>
                  <a:srgbClr val="FF0000"/>
                </a:solidFill>
                <a:latin typeface="Arial"/>
              </a:rPr>
              <a:t> </a:t>
            </a:r>
            <a:r>
              <a:rPr lang="tr-TR" sz="2400" dirty="0" smtClean="0">
                <a:solidFill>
                  <a:srgbClr val="FF0000"/>
                </a:solidFill>
                <a:latin typeface="Arial"/>
              </a:rPr>
              <a:t>Başvurmak için istenilen belgeler nelerdir?</a:t>
            </a:r>
            <a:endParaRPr lang="tr-TR" sz="2400" b="0" dirty="0" smtClean="0">
              <a:solidFill>
                <a:srgbClr val="FF0000"/>
              </a:solidFill>
              <a:latin typeface="Arial"/>
            </a:endParaRPr>
          </a:p>
          <a:p>
            <a:pPr marL="268288" lvl="1" indent="-268288" algn="just">
              <a:lnSpc>
                <a:spcPct val="130000"/>
              </a:lnSpc>
              <a:buClr>
                <a:srgbClr val="0099FF"/>
              </a:buClr>
              <a:buFontTx/>
              <a:buBlip>
                <a:blip r:embed="rId2"/>
              </a:buBlip>
              <a:defRPr/>
            </a:pPr>
            <a:r>
              <a:rPr lang="tr-TR" sz="2400" dirty="0" smtClean="0"/>
              <a:t>İşveren taahhütnamesi (EK-20)   </a:t>
            </a:r>
            <a:r>
              <a:rPr lang="tr-TR" sz="1800" dirty="0" smtClean="0">
                <a:solidFill>
                  <a:srgbClr val="FF0000"/>
                </a:solidFill>
              </a:rPr>
              <a:t>İŞKUR</a:t>
            </a:r>
            <a:r>
              <a:rPr lang="tr-TR" sz="2400" dirty="0" smtClean="0">
                <a:solidFill>
                  <a:srgbClr val="FF0000"/>
                </a:solidFill>
              </a:rPr>
              <a:t> tarafından verilmektedir</a:t>
            </a:r>
          </a:p>
          <a:p>
            <a:pPr marL="268288" lvl="1" indent="-268288" algn="just">
              <a:lnSpc>
                <a:spcPct val="130000"/>
              </a:lnSpc>
              <a:buClr>
                <a:srgbClr val="0099FF"/>
              </a:buClr>
              <a:buFontTx/>
              <a:buBlip>
                <a:blip r:embed="rId2"/>
              </a:buBlip>
              <a:defRPr/>
            </a:pPr>
            <a:r>
              <a:rPr lang="tr-TR" sz="2400" dirty="0" smtClean="0"/>
              <a:t>Ön Talep Formu (EK-35)</a:t>
            </a:r>
          </a:p>
          <a:p>
            <a:pPr marL="268288" lvl="1" indent="-268288" algn="just">
              <a:lnSpc>
                <a:spcPct val="130000"/>
              </a:lnSpc>
              <a:buClr>
                <a:srgbClr val="0099FF"/>
              </a:buClr>
              <a:buFontTx/>
              <a:buBlip>
                <a:blip r:embed="rId2"/>
              </a:buBlip>
              <a:defRPr/>
            </a:pPr>
            <a:r>
              <a:rPr lang="tr-TR" sz="2000" dirty="0" smtClean="0"/>
              <a:t>İşveren </a:t>
            </a:r>
            <a:r>
              <a:rPr lang="tr-TR" sz="2000" dirty="0"/>
              <a:t>türüne göre; ticaret sicil gazetesi, vakıf senedi, dernek tüzüğü, birlik  veya oda kaydı belgesi, dernek ve vakıflar için iktisadi işletmeye ait belgelerin  aslı veya noter onaylı örnekleri veya işyerinin hukuki durumunu gösterir belge </a:t>
            </a:r>
            <a:endParaRPr lang="tr-TR" sz="2000" dirty="0" smtClean="0"/>
          </a:p>
          <a:p>
            <a:pPr marL="268288" lvl="1" indent="-268288" algn="just">
              <a:lnSpc>
                <a:spcPct val="130000"/>
              </a:lnSpc>
              <a:buClr>
                <a:srgbClr val="0099FF"/>
              </a:buClr>
              <a:buBlip>
                <a:blip r:embed="rId2"/>
              </a:buBlip>
              <a:defRPr/>
            </a:pPr>
            <a:r>
              <a:rPr lang="tr-TR" sz="2000" dirty="0"/>
              <a:t>Son üç aylık sigortalı çalışan sayısını gösteren belge veya katılımcı adaylarının son üç aya ait sigorta dökümünü gösterir belge.</a:t>
            </a:r>
          </a:p>
          <a:p>
            <a:pPr marL="268288" lvl="1" indent="-268288" algn="just">
              <a:lnSpc>
                <a:spcPct val="130000"/>
              </a:lnSpc>
              <a:buClr>
                <a:srgbClr val="0099FF"/>
              </a:buClr>
              <a:buFontTx/>
              <a:buBlip>
                <a:blip r:embed="rId2"/>
              </a:buBlip>
              <a:defRPr/>
            </a:pPr>
            <a:r>
              <a:rPr lang="tr-TR" sz="2000" dirty="0"/>
              <a:t>İşverenin veya işverenin imzaya yetkili temsilcisinin imzasını gösterir belge</a:t>
            </a:r>
            <a:endParaRPr lang="tr-TR" sz="2000" b="0" dirty="0">
              <a:solidFill>
                <a:srgbClr val="002060"/>
              </a:solidFill>
              <a:latin typeface="Arial"/>
            </a:endParaRPr>
          </a:p>
        </p:txBody>
      </p:sp>
      <p:sp>
        <p:nvSpPr>
          <p:cNvPr id="5" name="Metin kutusu 4"/>
          <p:cNvSpPr txBox="1"/>
          <p:nvPr/>
        </p:nvSpPr>
        <p:spPr>
          <a:xfrm>
            <a:off x="3794077" y="559174"/>
            <a:ext cx="5213445" cy="584775"/>
          </a:xfrm>
          <a:prstGeom prst="rect">
            <a:avLst/>
          </a:prstGeom>
          <a:noFill/>
        </p:spPr>
        <p:txBody>
          <a:bodyPr wrap="square" rtlCol="0">
            <a:spAutoFit/>
          </a:bodyPr>
          <a:lstStyle/>
          <a:p>
            <a:pPr algn="r"/>
            <a:r>
              <a:rPr lang="tr-TR" dirty="0" smtClean="0">
                <a:solidFill>
                  <a:srgbClr val="FF0000"/>
                </a:solidFill>
                <a:latin typeface="Arial"/>
              </a:rPr>
              <a:t>İşbaşı Eğitim Programı- 3</a:t>
            </a:r>
            <a:endParaRPr lang="tr-TR" dirty="0">
              <a:solidFill>
                <a:srgbClr val="FF0000"/>
              </a:solidFill>
              <a:latin typeface="Arial"/>
            </a:endParaRPr>
          </a:p>
        </p:txBody>
      </p:sp>
      <p:sp>
        <p:nvSpPr>
          <p:cNvPr id="2" name="Sağ Ayraç 1"/>
          <p:cNvSpPr/>
          <p:nvPr/>
        </p:nvSpPr>
        <p:spPr bwMode="auto">
          <a:xfrm>
            <a:off x="4872251" y="1992573"/>
            <a:ext cx="204716" cy="723331"/>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 name="Sağ Ayraç 2"/>
          <p:cNvSpPr/>
          <p:nvPr/>
        </p:nvSpPr>
        <p:spPr bwMode="auto">
          <a:xfrm>
            <a:off x="5076967" y="1992573"/>
            <a:ext cx="155448" cy="91440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6" name="Sağ Ayraç 5"/>
          <p:cNvSpPr/>
          <p:nvPr/>
        </p:nvSpPr>
        <p:spPr bwMode="auto">
          <a:xfrm>
            <a:off x="4510586" y="2002533"/>
            <a:ext cx="518615" cy="703409"/>
          </a:xfrm>
          <a:prstGeom prst="rightBrace">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3200" b="1" i="0" u="none" strike="noStrike" cap="none" normalizeH="0" baseline="0" smtClean="0">
              <a:ln>
                <a:noFill/>
              </a:ln>
              <a:solidFill>
                <a:srgbClr val="FF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xmlns="" val="1935735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Dikdörtgen"/>
          <p:cNvSpPr>
            <a:spLocks noChangeArrowheads="1"/>
          </p:cNvSpPr>
          <p:nvPr/>
        </p:nvSpPr>
        <p:spPr bwMode="auto">
          <a:xfrm>
            <a:off x="389825" y="2022530"/>
            <a:ext cx="8435787" cy="4401205"/>
          </a:xfrm>
          <a:prstGeom prst="rect">
            <a:avLst/>
          </a:prstGeom>
          <a:noFill/>
          <a:ln w="9525">
            <a:noFill/>
            <a:miter lim="800000"/>
            <a:headEnd/>
            <a:tailEnd/>
          </a:ln>
        </p:spPr>
        <p:txBody>
          <a:bodyPr wrap="square">
            <a:spAutoFit/>
          </a:bodyPr>
          <a:lstStyle/>
          <a:p>
            <a:pPr marL="342900" indent="-342900">
              <a:buFont typeface="Arial" charset="0"/>
              <a:buChar char="•"/>
            </a:pPr>
            <a:r>
              <a:rPr lang="tr-TR" sz="2400" dirty="0" smtClean="0">
                <a:solidFill>
                  <a:srgbClr val="0B2265"/>
                </a:solidFill>
              </a:rPr>
              <a:t>İLAVE İSTİHDAM TEŞVİĞİ 7166 SAYILI KANUN</a:t>
            </a:r>
          </a:p>
          <a:p>
            <a:endParaRPr lang="tr-TR" sz="2400" dirty="0" smtClean="0">
              <a:solidFill>
                <a:srgbClr val="0B2265"/>
              </a:solidFill>
            </a:endParaRPr>
          </a:p>
          <a:p>
            <a:pPr marL="342900" indent="-342900">
              <a:buFont typeface="Arial" charset="0"/>
              <a:buChar char="•"/>
            </a:pPr>
            <a:r>
              <a:rPr lang="tr-TR" sz="2400" dirty="0" smtClean="0">
                <a:solidFill>
                  <a:srgbClr val="0B2265"/>
                </a:solidFill>
              </a:rPr>
              <a:t>İLAVE </a:t>
            </a:r>
            <a:r>
              <a:rPr lang="tr-TR" sz="2400" dirty="0">
                <a:solidFill>
                  <a:srgbClr val="0B2265"/>
                </a:solidFill>
              </a:rPr>
              <a:t>İSTİHDAM TEŞVİĞİ 7103 SAYILI </a:t>
            </a:r>
            <a:r>
              <a:rPr lang="tr-TR" sz="2400" dirty="0" smtClean="0">
                <a:solidFill>
                  <a:srgbClr val="0B2265"/>
                </a:solidFill>
              </a:rPr>
              <a:t>KANUN</a:t>
            </a:r>
          </a:p>
          <a:p>
            <a:pPr marL="342900" indent="-342900">
              <a:buFont typeface="Arial" charset="0"/>
              <a:buChar char="•"/>
            </a:pPr>
            <a:endParaRPr lang="tr-TR" sz="1600" dirty="0" smtClean="0">
              <a:solidFill>
                <a:srgbClr val="0B2265"/>
              </a:solidFill>
            </a:endParaRPr>
          </a:p>
          <a:p>
            <a:pPr marL="342900" indent="-342900">
              <a:buFont typeface="Arial" charset="0"/>
              <a:buChar char="•"/>
            </a:pPr>
            <a:r>
              <a:rPr lang="tr-TR" sz="2400" dirty="0" smtClean="0">
                <a:solidFill>
                  <a:srgbClr val="0B2265"/>
                </a:solidFill>
              </a:rPr>
              <a:t>KADIN GENÇ VE MYK BELGESİ OLANLARIN TEŞVİĞİ 6111 SAYILI KANUN</a:t>
            </a:r>
          </a:p>
          <a:p>
            <a:endParaRPr lang="tr-TR" sz="2400" dirty="0">
              <a:solidFill>
                <a:srgbClr val="0B2265"/>
              </a:solidFill>
            </a:endParaRPr>
          </a:p>
          <a:p>
            <a:pPr marL="342900" indent="-342900">
              <a:buFont typeface="Arial" charset="0"/>
              <a:buChar char="•"/>
            </a:pPr>
            <a:r>
              <a:rPr lang="tr-TR" sz="2400" dirty="0" smtClean="0">
                <a:solidFill>
                  <a:srgbClr val="0B2265"/>
                </a:solidFill>
              </a:rPr>
              <a:t>ENGELLİ İSTİHDAMI TEŞVİKİ</a:t>
            </a:r>
          </a:p>
          <a:p>
            <a:pPr marL="342900" indent="-342900">
              <a:buFont typeface="Arial" charset="0"/>
              <a:buChar char="•"/>
            </a:pPr>
            <a:endParaRPr lang="tr-TR" sz="2400" dirty="0">
              <a:solidFill>
                <a:srgbClr val="0B2265"/>
              </a:solidFill>
            </a:endParaRPr>
          </a:p>
          <a:p>
            <a:pPr marL="342900" indent="-342900">
              <a:buFont typeface="Arial" charset="0"/>
              <a:buChar char="•"/>
            </a:pPr>
            <a:r>
              <a:rPr lang="tr-TR" sz="2400" dirty="0" smtClean="0">
                <a:solidFill>
                  <a:srgbClr val="002060"/>
                </a:solidFill>
              </a:rPr>
              <a:t>İŞBAŞI</a:t>
            </a:r>
            <a:r>
              <a:rPr lang="tr-TR" sz="2400" dirty="0" smtClean="0">
                <a:solidFill>
                  <a:srgbClr val="FF0000"/>
                </a:solidFill>
              </a:rPr>
              <a:t> </a:t>
            </a:r>
            <a:r>
              <a:rPr lang="tr-TR" sz="2400" dirty="0" smtClean="0">
                <a:solidFill>
                  <a:srgbClr val="002060"/>
                </a:solidFill>
              </a:rPr>
              <a:t>EĞİTİM</a:t>
            </a:r>
            <a:r>
              <a:rPr lang="tr-TR" sz="2400" dirty="0" smtClean="0">
                <a:solidFill>
                  <a:srgbClr val="FF0000"/>
                </a:solidFill>
              </a:rPr>
              <a:t> </a:t>
            </a:r>
            <a:r>
              <a:rPr lang="tr-TR" sz="2400" dirty="0" smtClean="0">
                <a:solidFill>
                  <a:srgbClr val="002060"/>
                </a:solidFill>
              </a:rPr>
              <a:t>PROGRAMI TEŞVİKİ</a:t>
            </a:r>
          </a:p>
          <a:p>
            <a:pPr marL="342900" indent="-342900">
              <a:buFont typeface="Arial" charset="0"/>
              <a:buChar char="•"/>
            </a:pPr>
            <a:endParaRPr lang="tr-TR" sz="2400" dirty="0" smtClean="0">
              <a:solidFill>
                <a:srgbClr val="002060"/>
              </a:solidFill>
            </a:endParaRPr>
          </a:p>
          <a:p>
            <a:pPr marL="342900" indent="-342900">
              <a:buFont typeface="Arial" charset="0"/>
              <a:buChar char="•"/>
            </a:pPr>
            <a:r>
              <a:rPr lang="tr-TR" sz="2400" dirty="0" smtClean="0">
                <a:solidFill>
                  <a:srgbClr val="002060"/>
                </a:solidFill>
              </a:rPr>
              <a:t>İŞE İLK ADIM PROJESİ</a:t>
            </a:r>
          </a:p>
        </p:txBody>
      </p:sp>
      <p:sp>
        <p:nvSpPr>
          <p:cNvPr id="3" name="Rectangle 6"/>
          <p:cNvSpPr>
            <a:spLocks noChangeArrowheads="1"/>
          </p:cNvSpPr>
          <p:nvPr/>
        </p:nvSpPr>
        <p:spPr bwMode="auto">
          <a:xfrm>
            <a:off x="214313" y="267631"/>
            <a:ext cx="8786812" cy="1200329"/>
          </a:xfrm>
          <a:prstGeom prst="rect">
            <a:avLst/>
          </a:prstGeom>
          <a:noFill/>
          <a:ln w="9525">
            <a:noFill/>
            <a:miter lim="800000"/>
            <a:headEnd/>
            <a:tailEnd/>
          </a:ln>
        </p:spPr>
        <p:txBody>
          <a:bodyPr wrap="square">
            <a:spAutoFit/>
          </a:bodyPr>
          <a:lstStyle/>
          <a:p>
            <a:pPr algn="ctr">
              <a:spcBef>
                <a:spcPct val="50000"/>
              </a:spcBef>
            </a:pPr>
            <a:r>
              <a:rPr lang="tr-TR" sz="7200" b="1" dirty="0">
                <a:solidFill>
                  <a:schemeClr val="accent1"/>
                </a:solidFill>
              </a:rPr>
              <a:t> </a:t>
            </a:r>
            <a:endParaRPr lang="tr-TR" sz="6000" b="1" dirty="0">
              <a:solidFill>
                <a:schemeClr val="accent1"/>
              </a:solidFill>
              <a:latin typeface="+mj-lt"/>
            </a:endParaRPr>
          </a:p>
        </p:txBody>
      </p:sp>
      <p:sp>
        <p:nvSpPr>
          <p:cNvPr id="6" name="5 Slayt Numarası Yer Tutucusu"/>
          <p:cNvSpPr>
            <a:spLocks noGrp="1"/>
          </p:cNvSpPr>
          <p:nvPr>
            <p:ph type="sldNum" sz="quarter" idx="10"/>
          </p:nvPr>
        </p:nvSpPr>
        <p:spPr/>
        <p:txBody>
          <a:bodyPr/>
          <a:lstStyle/>
          <a:p>
            <a:pPr>
              <a:defRPr/>
            </a:pPr>
            <a:fld id="{8AB2906F-260E-4429-9C07-67A3339A3100}" type="slidenum">
              <a:rPr lang="es-ES" smtClean="0"/>
              <a:pPr>
                <a:defRPr/>
              </a:pPr>
              <a:t>2</a:t>
            </a:fld>
            <a:endParaRPr lang="es-ES" dirty="0"/>
          </a:p>
        </p:txBody>
      </p:sp>
      <p:sp>
        <p:nvSpPr>
          <p:cNvPr id="4" name="Metin kutusu 3"/>
          <p:cNvSpPr txBox="1"/>
          <p:nvPr/>
        </p:nvSpPr>
        <p:spPr>
          <a:xfrm>
            <a:off x="1088044" y="1215868"/>
            <a:ext cx="7490012" cy="584775"/>
          </a:xfrm>
          <a:prstGeom prst="rect">
            <a:avLst/>
          </a:prstGeom>
          <a:noFill/>
        </p:spPr>
        <p:txBody>
          <a:bodyPr wrap="square" rtlCol="0">
            <a:spAutoFit/>
          </a:bodyPr>
          <a:lstStyle/>
          <a:p>
            <a:r>
              <a:rPr lang="tr-TR" dirty="0" smtClean="0">
                <a:solidFill>
                  <a:srgbClr val="FF0000"/>
                </a:solidFill>
              </a:rPr>
              <a:t>             </a:t>
            </a:r>
            <a:r>
              <a:rPr lang="tr-TR" dirty="0" smtClean="0">
                <a:solidFill>
                  <a:srgbClr val="FF0000"/>
                </a:solidFill>
                <a:latin typeface="+mj-lt"/>
              </a:rPr>
              <a:t>T </a:t>
            </a:r>
            <a:r>
              <a:rPr lang="tr-TR" dirty="0">
                <a:solidFill>
                  <a:srgbClr val="FF0000"/>
                </a:solidFill>
                <a:latin typeface="+mj-lt"/>
              </a:rPr>
              <a:t>E Ş V İ K L E R</a:t>
            </a:r>
            <a:endParaRPr lang="tr-TR" dirty="0">
              <a:latin typeface="+mj-lt"/>
            </a:endParaRPr>
          </a:p>
        </p:txBody>
      </p:sp>
      <p:pic>
        <p:nvPicPr>
          <p:cNvPr id="2" name="Resim 1"/>
          <p:cNvPicPr>
            <a:picLocks noChangeAspect="1"/>
          </p:cNvPicPr>
          <p:nvPr/>
        </p:nvPicPr>
        <p:blipFill>
          <a:blip r:embed="rId2"/>
          <a:stretch>
            <a:fillRect/>
          </a:stretch>
        </p:blipFill>
        <p:spPr>
          <a:xfrm>
            <a:off x="214313" y="2022530"/>
            <a:ext cx="484243" cy="629516"/>
          </a:xfrm>
          <a:prstGeom prst="rect">
            <a:avLst/>
          </a:prstGeom>
        </p:spPr>
      </p:pic>
      <p:pic>
        <p:nvPicPr>
          <p:cNvPr id="7" name="Resim 6"/>
          <p:cNvPicPr>
            <a:picLocks noChangeAspect="1"/>
          </p:cNvPicPr>
          <p:nvPr/>
        </p:nvPicPr>
        <p:blipFill>
          <a:blip r:embed="rId2"/>
          <a:stretch>
            <a:fillRect/>
          </a:stretch>
        </p:blipFill>
        <p:spPr>
          <a:xfrm>
            <a:off x="236657" y="2644358"/>
            <a:ext cx="484243" cy="629516"/>
          </a:xfrm>
          <a:prstGeom prst="rect">
            <a:avLst/>
          </a:prstGeom>
        </p:spPr>
      </p:pic>
      <p:pic>
        <p:nvPicPr>
          <p:cNvPr id="8" name="Resim 7"/>
          <p:cNvPicPr>
            <a:picLocks noChangeAspect="1"/>
          </p:cNvPicPr>
          <p:nvPr/>
        </p:nvPicPr>
        <p:blipFill>
          <a:blip r:embed="rId2"/>
          <a:stretch>
            <a:fillRect/>
          </a:stretch>
        </p:blipFill>
        <p:spPr>
          <a:xfrm>
            <a:off x="208950" y="3407984"/>
            <a:ext cx="484243" cy="629516"/>
          </a:xfrm>
          <a:prstGeom prst="rect">
            <a:avLst/>
          </a:prstGeom>
        </p:spPr>
      </p:pic>
      <p:pic>
        <p:nvPicPr>
          <p:cNvPr id="9" name="Resim 8"/>
          <p:cNvPicPr>
            <a:picLocks noChangeAspect="1"/>
          </p:cNvPicPr>
          <p:nvPr/>
        </p:nvPicPr>
        <p:blipFill>
          <a:blip r:embed="rId2"/>
          <a:stretch>
            <a:fillRect/>
          </a:stretch>
        </p:blipFill>
        <p:spPr>
          <a:xfrm>
            <a:off x="236657" y="4433470"/>
            <a:ext cx="484243" cy="629516"/>
          </a:xfrm>
          <a:prstGeom prst="rect">
            <a:avLst/>
          </a:prstGeom>
        </p:spPr>
      </p:pic>
      <p:pic>
        <p:nvPicPr>
          <p:cNvPr id="10" name="Resim 9"/>
          <p:cNvPicPr>
            <a:picLocks noChangeAspect="1"/>
          </p:cNvPicPr>
          <p:nvPr/>
        </p:nvPicPr>
        <p:blipFill>
          <a:blip r:embed="rId2"/>
          <a:stretch>
            <a:fillRect/>
          </a:stretch>
        </p:blipFill>
        <p:spPr>
          <a:xfrm>
            <a:off x="208950" y="5197096"/>
            <a:ext cx="484243" cy="629516"/>
          </a:xfrm>
          <a:prstGeom prst="rect">
            <a:avLst/>
          </a:prstGeom>
        </p:spPr>
      </p:pic>
      <p:pic>
        <p:nvPicPr>
          <p:cNvPr id="11" name="Resim 10"/>
          <p:cNvPicPr>
            <a:picLocks noChangeAspect="1"/>
          </p:cNvPicPr>
          <p:nvPr/>
        </p:nvPicPr>
        <p:blipFill>
          <a:blip r:embed="rId2"/>
          <a:stretch>
            <a:fillRect/>
          </a:stretch>
        </p:blipFill>
        <p:spPr>
          <a:xfrm>
            <a:off x="208950" y="5874809"/>
            <a:ext cx="484243" cy="629516"/>
          </a:xfrm>
          <a:prstGeom prst="rect">
            <a:avLst/>
          </a:prstGeom>
        </p:spPr>
      </p:pic>
    </p:spTree>
    <p:extLst>
      <p:ext uri="{BB962C8B-B14F-4D97-AF65-F5344CB8AC3E}">
        <p14:creationId xmlns:p14="http://schemas.microsoft.com/office/powerpoint/2010/main" xmlns="" val="2263511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20</a:t>
            </a:fld>
            <a:endParaRPr lang="es-ES" dirty="0"/>
          </a:p>
        </p:txBody>
      </p:sp>
      <p:sp>
        <p:nvSpPr>
          <p:cNvPr id="5" name="Metin kutusu 4"/>
          <p:cNvSpPr txBox="1"/>
          <p:nvPr/>
        </p:nvSpPr>
        <p:spPr>
          <a:xfrm>
            <a:off x="3794077" y="559174"/>
            <a:ext cx="5213445" cy="584775"/>
          </a:xfrm>
          <a:prstGeom prst="rect">
            <a:avLst/>
          </a:prstGeom>
          <a:noFill/>
        </p:spPr>
        <p:txBody>
          <a:bodyPr wrap="square" rtlCol="0">
            <a:spAutoFit/>
          </a:bodyPr>
          <a:lstStyle/>
          <a:p>
            <a:pPr algn="r"/>
            <a:r>
              <a:rPr lang="tr-TR" dirty="0" smtClean="0">
                <a:solidFill>
                  <a:srgbClr val="FF0000"/>
                </a:solidFill>
                <a:latin typeface="Arial"/>
              </a:rPr>
              <a:t>İşbaşı Eğitim Programı- 4</a:t>
            </a:r>
            <a:endParaRPr lang="tr-TR" dirty="0">
              <a:solidFill>
                <a:srgbClr val="FF0000"/>
              </a:solidFill>
              <a:latin typeface="Arial"/>
            </a:endParaRPr>
          </a:p>
        </p:txBody>
      </p:sp>
      <p:pic>
        <p:nvPicPr>
          <p:cNvPr id="2" name="Resim 1"/>
          <p:cNvPicPr>
            <a:picLocks noChangeAspect="1"/>
          </p:cNvPicPr>
          <p:nvPr/>
        </p:nvPicPr>
        <p:blipFill>
          <a:blip r:embed="rId2"/>
          <a:stretch>
            <a:fillRect/>
          </a:stretch>
        </p:blipFill>
        <p:spPr>
          <a:xfrm>
            <a:off x="401807" y="1539752"/>
            <a:ext cx="8176249" cy="4784848"/>
          </a:xfrm>
          <a:prstGeom prst="rect">
            <a:avLst/>
          </a:prstGeom>
        </p:spPr>
      </p:pic>
      <p:sp>
        <p:nvSpPr>
          <p:cNvPr id="6" name="Dikdörtgen 5"/>
          <p:cNvSpPr/>
          <p:nvPr/>
        </p:nvSpPr>
        <p:spPr>
          <a:xfrm>
            <a:off x="5442743" y="5894368"/>
            <a:ext cx="3135313" cy="812530"/>
          </a:xfrm>
          <a:prstGeom prst="rect">
            <a:avLst/>
          </a:prstGeom>
        </p:spPr>
        <p:txBody>
          <a:bodyPr wrap="square">
            <a:spAutoFit/>
          </a:bodyPr>
          <a:lstStyle/>
          <a:p>
            <a:pPr marL="268288" lvl="1" indent="-268288">
              <a:lnSpc>
                <a:spcPct val="130000"/>
              </a:lnSpc>
              <a:buClr>
                <a:srgbClr val="0099FF"/>
              </a:buClr>
              <a:buFontTx/>
              <a:buBlip>
                <a:blip r:embed="rId3"/>
              </a:buBlip>
              <a:defRPr/>
            </a:pPr>
            <a:r>
              <a:rPr lang="tr-TR" sz="1800" b="0" dirty="0">
                <a:solidFill>
                  <a:srgbClr val="FF0000"/>
                </a:solidFill>
              </a:rPr>
              <a:t>Emekliler ve aktif çalışanlar programa katılamaz.</a:t>
            </a:r>
          </a:p>
        </p:txBody>
      </p:sp>
    </p:spTree>
    <p:extLst>
      <p:ext uri="{BB962C8B-B14F-4D97-AF65-F5344CB8AC3E}">
        <p14:creationId xmlns:p14="http://schemas.microsoft.com/office/powerpoint/2010/main" xmlns="" val="1293301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21</a:t>
            </a:fld>
            <a:endParaRPr lang="es-ES" dirty="0"/>
          </a:p>
        </p:txBody>
      </p:sp>
      <p:sp>
        <p:nvSpPr>
          <p:cNvPr id="7" name="Metin kutusu 6"/>
          <p:cNvSpPr txBox="1"/>
          <p:nvPr/>
        </p:nvSpPr>
        <p:spPr>
          <a:xfrm>
            <a:off x="164417" y="2549236"/>
            <a:ext cx="8413639" cy="2973122"/>
          </a:xfrm>
          <a:prstGeom prst="rect">
            <a:avLst/>
          </a:prstGeom>
          <a:noFill/>
        </p:spPr>
        <p:txBody>
          <a:bodyPr wrap="square" rtlCol="0">
            <a:spAutoFit/>
          </a:bodyPr>
          <a:lstStyle/>
          <a:p>
            <a:pPr marL="0" lvl="1" algn="just">
              <a:lnSpc>
                <a:spcPct val="130000"/>
              </a:lnSpc>
              <a:buClr>
                <a:srgbClr val="0099FF"/>
              </a:buClr>
              <a:defRPr/>
            </a:pPr>
            <a:endParaRPr lang="tr-TR" sz="2400" b="0" dirty="0" smtClean="0">
              <a:solidFill>
                <a:schemeClr val="tx2">
                  <a:lumMod val="75000"/>
                </a:schemeClr>
              </a:solidFill>
              <a:latin typeface="Arial"/>
            </a:endParaRPr>
          </a:p>
          <a:p>
            <a:pPr marL="268288" lvl="1" indent="-268288" algn="just">
              <a:lnSpc>
                <a:spcPct val="130000"/>
              </a:lnSpc>
              <a:buClr>
                <a:srgbClr val="0099FF"/>
              </a:buClr>
              <a:buFontTx/>
              <a:buBlip>
                <a:blip r:embed="rId2"/>
              </a:buBlip>
              <a:defRPr/>
            </a:pPr>
            <a:r>
              <a:rPr lang="tr-TR" sz="2400" b="0" dirty="0" smtClean="0">
                <a:solidFill>
                  <a:schemeClr val="tx2">
                    <a:lumMod val="75000"/>
                  </a:schemeClr>
                </a:solidFill>
                <a:latin typeface="Arial"/>
              </a:rPr>
              <a:t>Üniversite de okuyan bütün öğrenciler, mezunlar, açık öğretimde okuyan öğrenciler bu programa katılabilir. </a:t>
            </a:r>
          </a:p>
          <a:p>
            <a:pPr marL="268288" lvl="1" indent="-268288" algn="just">
              <a:lnSpc>
                <a:spcPct val="130000"/>
              </a:lnSpc>
              <a:buClr>
                <a:srgbClr val="0099FF"/>
              </a:buClr>
              <a:buFontTx/>
              <a:buBlip>
                <a:blip r:embed="rId2"/>
              </a:buBlip>
              <a:defRPr/>
            </a:pPr>
            <a:endParaRPr lang="tr-TR" sz="2400" b="0" dirty="0" smtClean="0">
              <a:solidFill>
                <a:schemeClr val="tx2">
                  <a:lumMod val="75000"/>
                </a:schemeClr>
              </a:solidFill>
              <a:latin typeface="Arial"/>
            </a:endParaRPr>
          </a:p>
          <a:p>
            <a:pPr marL="268288" lvl="1" indent="-268288" algn="just">
              <a:lnSpc>
                <a:spcPct val="130000"/>
              </a:lnSpc>
              <a:buClr>
                <a:srgbClr val="0099FF"/>
              </a:buClr>
              <a:buFontTx/>
              <a:buBlip>
                <a:blip r:embed="rId2"/>
              </a:buBlip>
              <a:defRPr/>
            </a:pPr>
            <a:r>
              <a:rPr lang="tr-TR" sz="2400" b="0" dirty="0" smtClean="0">
                <a:solidFill>
                  <a:schemeClr val="tx2">
                    <a:lumMod val="75000"/>
                  </a:schemeClr>
                </a:solidFill>
                <a:latin typeface="Arial"/>
              </a:rPr>
              <a:t>Üniversite öğrencileri </a:t>
            </a:r>
            <a:r>
              <a:rPr lang="tr-TR" sz="2400" dirty="0" smtClean="0">
                <a:solidFill>
                  <a:schemeClr val="tx2">
                    <a:lumMod val="75000"/>
                  </a:schemeClr>
                </a:solidFill>
                <a:latin typeface="Arial"/>
              </a:rPr>
              <a:t>yaz dönemi zorunlu stajlarını </a:t>
            </a:r>
            <a:r>
              <a:rPr lang="tr-TR" sz="2400" b="0" dirty="0" smtClean="0">
                <a:solidFill>
                  <a:schemeClr val="tx2">
                    <a:lumMod val="75000"/>
                  </a:schemeClr>
                </a:solidFill>
                <a:latin typeface="Arial"/>
              </a:rPr>
              <a:t>işbaşı eğitim programı kapsamında yapabilmektedirler.</a:t>
            </a:r>
          </a:p>
        </p:txBody>
      </p:sp>
      <p:sp>
        <p:nvSpPr>
          <p:cNvPr id="5" name="Metin kutusu 4"/>
          <p:cNvSpPr txBox="1"/>
          <p:nvPr/>
        </p:nvSpPr>
        <p:spPr>
          <a:xfrm>
            <a:off x="3625755" y="1090118"/>
            <a:ext cx="5213445" cy="584775"/>
          </a:xfrm>
          <a:prstGeom prst="rect">
            <a:avLst/>
          </a:prstGeom>
          <a:noFill/>
        </p:spPr>
        <p:txBody>
          <a:bodyPr wrap="square" rtlCol="0">
            <a:spAutoFit/>
          </a:bodyPr>
          <a:lstStyle/>
          <a:p>
            <a:pPr algn="r"/>
            <a:r>
              <a:rPr lang="tr-TR" dirty="0" smtClean="0">
                <a:solidFill>
                  <a:srgbClr val="FF0000"/>
                </a:solidFill>
                <a:latin typeface="Arial"/>
              </a:rPr>
              <a:t>İşbaşı Eğitim Programı- 5</a:t>
            </a:r>
            <a:endParaRPr lang="tr-TR" dirty="0">
              <a:solidFill>
                <a:srgbClr val="FF0000"/>
              </a:solidFill>
              <a:latin typeface="Arial"/>
            </a:endParaRPr>
          </a:p>
        </p:txBody>
      </p:sp>
      <p:sp>
        <p:nvSpPr>
          <p:cNvPr id="8" name="Dikdörtgen 7"/>
          <p:cNvSpPr/>
          <p:nvPr/>
        </p:nvSpPr>
        <p:spPr>
          <a:xfrm rot="1527491">
            <a:off x="2286000" y="2551837"/>
            <a:ext cx="4572000" cy="577850"/>
          </a:xfrm>
          <a:prstGeom prst="rect">
            <a:avLst/>
          </a:prstGeom>
        </p:spPr>
        <p:txBody>
          <a:bodyPr>
            <a:spAutoFit/>
          </a:bodyPr>
          <a:lstStyle/>
          <a:p>
            <a:pPr marL="268288" lvl="1" indent="-268288" algn="just">
              <a:lnSpc>
                <a:spcPct val="150000"/>
              </a:lnSpc>
              <a:buClr>
                <a:srgbClr val="0099FF"/>
              </a:buClr>
              <a:buFontTx/>
              <a:buBlip>
                <a:blip r:embed="rId2"/>
              </a:buBlip>
              <a:defRPr/>
            </a:pPr>
            <a:endParaRPr lang="tr-TR" sz="2400" b="0" dirty="0">
              <a:solidFill>
                <a:srgbClr val="002060"/>
              </a:solidFill>
              <a:latin typeface="Arial"/>
            </a:endParaRPr>
          </a:p>
        </p:txBody>
      </p:sp>
    </p:spTree>
    <p:extLst>
      <p:ext uri="{BB962C8B-B14F-4D97-AF65-F5344CB8AC3E}">
        <p14:creationId xmlns:p14="http://schemas.microsoft.com/office/powerpoint/2010/main" xmlns="" val="912102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22</a:t>
            </a:fld>
            <a:endParaRPr lang="es-ES"/>
          </a:p>
        </p:txBody>
      </p:sp>
      <p:sp>
        <p:nvSpPr>
          <p:cNvPr id="6" name="Metin kutusu 5"/>
          <p:cNvSpPr txBox="1"/>
          <p:nvPr/>
        </p:nvSpPr>
        <p:spPr>
          <a:xfrm>
            <a:off x="3398292" y="692417"/>
            <a:ext cx="5440907" cy="523220"/>
          </a:xfrm>
          <a:prstGeom prst="rect">
            <a:avLst/>
          </a:prstGeom>
          <a:noFill/>
        </p:spPr>
        <p:txBody>
          <a:bodyPr wrap="square" rtlCol="0">
            <a:spAutoFit/>
          </a:bodyPr>
          <a:lstStyle/>
          <a:p>
            <a:pPr algn="r"/>
            <a:r>
              <a:rPr lang="tr-TR" sz="2800" dirty="0" smtClean="0">
                <a:solidFill>
                  <a:srgbClr val="FF0000"/>
                </a:solidFill>
                <a:latin typeface="Arial"/>
              </a:rPr>
              <a:t>İşbaşı Eğitim Programı- 6</a:t>
            </a:r>
            <a:endParaRPr lang="tr-TR" sz="2800" dirty="0">
              <a:solidFill>
                <a:srgbClr val="FF0000"/>
              </a:solidFill>
              <a:latin typeface="Arial"/>
            </a:endParaRPr>
          </a:p>
        </p:txBody>
      </p:sp>
      <p:pic>
        <p:nvPicPr>
          <p:cNvPr id="2" name="Resim 1"/>
          <p:cNvPicPr>
            <a:picLocks noChangeAspect="1"/>
          </p:cNvPicPr>
          <p:nvPr/>
        </p:nvPicPr>
        <p:blipFill>
          <a:blip r:embed="rId2"/>
          <a:stretch>
            <a:fillRect/>
          </a:stretch>
        </p:blipFill>
        <p:spPr>
          <a:xfrm>
            <a:off x="391921" y="1524866"/>
            <a:ext cx="8186135" cy="5153025"/>
          </a:xfrm>
          <a:prstGeom prst="rect">
            <a:avLst/>
          </a:prstGeom>
        </p:spPr>
      </p:pic>
      <p:sp>
        <p:nvSpPr>
          <p:cNvPr id="3" name="Dikdörtgen 2"/>
          <p:cNvSpPr/>
          <p:nvPr/>
        </p:nvSpPr>
        <p:spPr bwMode="auto">
          <a:xfrm>
            <a:off x="651164" y="1731818"/>
            <a:ext cx="1052945" cy="26323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5" name="Yuvarlatılmış Dikdörtgen 4"/>
          <p:cNvSpPr/>
          <p:nvPr/>
        </p:nvSpPr>
        <p:spPr bwMode="auto">
          <a:xfrm>
            <a:off x="8316913" y="4101378"/>
            <a:ext cx="789709" cy="356322"/>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normalizeH="0" baseline="0" dirty="0" smtClean="0">
                <a:ln w="0"/>
                <a:solidFill>
                  <a:schemeClr val="tx1"/>
                </a:solidFill>
                <a:effectLst>
                  <a:outerShdw blurRad="38100" dist="19050" dir="2700000" algn="tl" rotWithShape="0">
                    <a:schemeClr val="dk1">
                      <a:alpha val="40000"/>
                    </a:schemeClr>
                  </a:outerShdw>
                </a:effectLst>
                <a:latin typeface="Times New Roman" pitchFamily="18" charset="0"/>
              </a:rPr>
              <a:t>1516 TL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normalizeH="0" baseline="0" dirty="0" smtClean="0">
                <a:ln w="0"/>
                <a:solidFill>
                  <a:schemeClr val="tx1"/>
                </a:solidFill>
                <a:effectLst>
                  <a:outerShdw blurRad="38100" dist="19050" dir="2700000" algn="tl" rotWithShape="0">
                    <a:schemeClr val="dk1">
                      <a:alpha val="40000"/>
                    </a:schemeClr>
                  </a:outerShdw>
                </a:effectLst>
                <a:latin typeface="Times New Roman" pitchFamily="18" charset="0"/>
              </a:rPr>
              <a:t>1010 TL</a:t>
            </a:r>
          </a:p>
        </p:txBody>
      </p:sp>
      <p:sp>
        <p:nvSpPr>
          <p:cNvPr id="8" name="Yuvarlatılmış Dikdörtgen 7"/>
          <p:cNvSpPr/>
          <p:nvPr/>
        </p:nvSpPr>
        <p:spPr bwMode="auto">
          <a:xfrm>
            <a:off x="8316913" y="5076158"/>
            <a:ext cx="789709" cy="314991"/>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00" b="0" dirty="0" smtClean="0">
                <a:ln w="0"/>
                <a:solidFill>
                  <a:schemeClr val="tx1"/>
                </a:solidFill>
                <a:effectLst>
                  <a:outerShdw blurRad="38100" dist="19050" dir="2700000" algn="tl" rotWithShape="0">
                    <a:schemeClr val="dk1">
                      <a:alpha val="40000"/>
                    </a:schemeClr>
                  </a:outerShdw>
                </a:effectLst>
                <a:latin typeface="Times New Roman" pitchFamily="18" charset="0"/>
              </a:rPr>
              <a:t>2210 TL</a:t>
            </a:r>
            <a:endParaRPr kumimoji="0" lang="tr-TR" sz="1000" b="0" i="0" u="none" strike="noStrike" normalizeH="0" baseline="0" dirty="0" smtClean="0">
              <a:ln w="0"/>
              <a:solidFill>
                <a:schemeClr val="tx1"/>
              </a:solidFill>
              <a:effectLst>
                <a:outerShdw blurRad="38100" dist="19050" dir="2700000" algn="tl" rotWithShape="0">
                  <a:schemeClr val="dk1">
                    <a:alpha val="40000"/>
                  </a:schemeClr>
                </a:outerShdw>
              </a:effectLst>
              <a:latin typeface="Times New Roman" pitchFamily="18" charset="0"/>
            </a:endParaRPr>
          </a:p>
        </p:txBody>
      </p:sp>
      <p:sp>
        <p:nvSpPr>
          <p:cNvPr id="9" name="Yuvarlatılmış Dikdörtgen 8"/>
          <p:cNvSpPr/>
          <p:nvPr/>
        </p:nvSpPr>
        <p:spPr bwMode="auto">
          <a:xfrm>
            <a:off x="651164" y="6382150"/>
            <a:ext cx="2844109" cy="39965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600" b="0" dirty="0" smtClean="0">
                <a:ln w="0"/>
                <a:solidFill>
                  <a:schemeClr val="tx1"/>
                </a:solidFill>
                <a:effectLst>
                  <a:outerShdw blurRad="38100" dist="19050" dir="2700000" algn="tl" rotWithShape="0">
                    <a:schemeClr val="dk1">
                      <a:alpha val="40000"/>
                    </a:schemeClr>
                  </a:outerShdw>
                </a:effectLst>
                <a:latin typeface="Times New Roman" pitchFamily="18" charset="0"/>
              </a:rPr>
              <a:t>Basın yayın mesleklerinde 9 ay</a:t>
            </a:r>
            <a:endParaRPr kumimoji="0" lang="tr-TR" sz="1600" b="0" i="0" u="none" strike="noStrike" normalizeH="0" baseline="0" dirty="0" smtClean="0">
              <a:ln w="0"/>
              <a:solidFill>
                <a:schemeClr val="tx1"/>
              </a:solidFill>
              <a:effectLst>
                <a:outerShdw blurRad="38100" dist="19050" dir="2700000" algn="tl" rotWithShape="0">
                  <a:schemeClr val="dk1">
                    <a:alpha val="40000"/>
                  </a:schemeClr>
                </a:outerShdw>
              </a:effectLst>
              <a:latin typeface="Times New Roman" pitchFamily="18" charset="0"/>
            </a:endParaRPr>
          </a:p>
        </p:txBody>
      </p:sp>
    </p:spTree>
    <p:extLst>
      <p:ext uri="{BB962C8B-B14F-4D97-AF65-F5344CB8AC3E}">
        <p14:creationId xmlns:p14="http://schemas.microsoft.com/office/powerpoint/2010/main" xmlns="" val="1053447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23</a:t>
            </a:fld>
            <a:endParaRPr lang="es-ES" dirty="0"/>
          </a:p>
        </p:txBody>
      </p:sp>
      <p:sp>
        <p:nvSpPr>
          <p:cNvPr id="5" name="Metin kutusu 4"/>
          <p:cNvSpPr txBox="1"/>
          <p:nvPr/>
        </p:nvSpPr>
        <p:spPr>
          <a:xfrm>
            <a:off x="3548418" y="714696"/>
            <a:ext cx="5336275" cy="584775"/>
          </a:xfrm>
          <a:prstGeom prst="rect">
            <a:avLst/>
          </a:prstGeom>
          <a:noFill/>
        </p:spPr>
        <p:txBody>
          <a:bodyPr wrap="square" rtlCol="0">
            <a:spAutoFit/>
          </a:bodyPr>
          <a:lstStyle/>
          <a:p>
            <a:pPr algn="r"/>
            <a:r>
              <a:rPr lang="tr-TR" dirty="0" smtClean="0">
                <a:solidFill>
                  <a:srgbClr val="FF0000"/>
                </a:solidFill>
                <a:latin typeface="Arial"/>
              </a:rPr>
              <a:t>İşbaşı Eğitim Programı- </a:t>
            </a:r>
            <a:r>
              <a:rPr lang="tr-TR" dirty="0">
                <a:solidFill>
                  <a:srgbClr val="FF0000"/>
                </a:solidFill>
                <a:latin typeface="Arial"/>
              </a:rPr>
              <a:t>7</a:t>
            </a:r>
          </a:p>
        </p:txBody>
      </p:sp>
      <p:sp>
        <p:nvSpPr>
          <p:cNvPr id="2" name="Dikdörtgen 1"/>
          <p:cNvSpPr/>
          <p:nvPr/>
        </p:nvSpPr>
        <p:spPr>
          <a:xfrm>
            <a:off x="341194" y="1299471"/>
            <a:ext cx="8543499" cy="5309146"/>
          </a:xfrm>
          <a:prstGeom prst="rect">
            <a:avLst/>
          </a:prstGeom>
        </p:spPr>
        <p:txBody>
          <a:bodyPr wrap="square">
            <a:spAutoFit/>
          </a:bodyPr>
          <a:lstStyle/>
          <a:p>
            <a:r>
              <a:rPr lang="tr-TR" sz="2400" dirty="0" smtClean="0">
                <a:solidFill>
                  <a:srgbClr val="263B86">
                    <a:lumMod val="50000"/>
                  </a:srgbClr>
                </a:solidFill>
                <a:latin typeface="Arial"/>
              </a:rPr>
              <a:t>		     </a:t>
            </a:r>
            <a:r>
              <a:rPr lang="tr-TR" sz="2400" dirty="0" smtClean="0">
                <a:solidFill>
                  <a:srgbClr val="FF0000"/>
                </a:solidFill>
                <a:latin typeface="Arial"/>
              </a:rPr>
              <a:t>Katılımcı </a:t>
            </a:r>
            <a:r>
              <a:rPr lang="tr-TR" sz="2400" dirty="0">
                <a:solidFill>
                  <a:srgbClr val="FF0000"/>
                </a:solidFill>
                <a:latin typeface="Arial"/>
              </a:rPr>
              <a:t>Sayısı </a:t>
            </a:r>
            <a:r>
              <a:rPr lang="tr-TR" sz="2400" dirty="0" smtClean="0">
                <a:solidFill>
                  <a:srgbClr val="FF0000"/>
                </a:solidFill>
                <a:latin typeface="Arial"/>
              </a:rPr>
              <a:t>Nasıl </a:t>
            </a:r>
            <a:r>
              <a:rPr lang="tr-TR" sz="2400" dirty="0">
                <a:solidFill>
                  <a:srgbClr val="FF0000"/>
                </a:solidFill>
                <a:latin typeface="Arial"/>
              </a:rPr>
              <a:t>Belirlenir</a:t>
            </a:r>
            <a:r>
              <a:rPr lang="tr-TR" sz="2400" dirty="0" smtClean="0">
                <a:solidFill>
                  <a:srgbClr val="FF0000"/>
                </a:solidFill>
                <a:latin typeface="Arial"/>
              </a:rPr>
              <a:t>?</a:t>
            </a:r>
            <a:endParaRPr lang="tr-TR" sz="2400" dirty="0">
              <a:solidFill>
                <a:srgbClr val="FF0000"/>
              </a:solidFill>
              <a:latin typeface="Arial"/>
            </a:endParaRPr>
          </a:p>
          <a:p>
            <a:pPr marL="268288" lvl="1" indent="-268288" algn="just">
              <a:lnSpc>
                <a:spcPct val="150000"/>
              </a:lnSpc>
              <a:buClr>
                <a:srgbClr val="0099FF"/>
              </a:buClr>
              <a:buFontTx/>
              <a:buBlip>
                <a:blip r:embed="rId2"/>
              </a:buBlip>
              <a:defRPr/>
            </a:pPr>
            <a:r>
              <a:rPr lang="tr-TR" sz="2400" b="0" dirty="0" smtClean="0">
                <a:ln w="18415" cmpd="sng">
                  <a:noFill/>
                  <a:prstDash val="solid"/>
                </a:ln>
                <a:solidFill>
                  <a:srgbClr val="002060"/>
                </a:solidFill>
                <a:latin typeface="Arial"/>
                <a:ea typeface="Arial Unicode MS" pitchFamily="34" charset="-128"/>
                <a:cs typeface="Arial" charset="0"/>
              </a:rPr>
              <a:t> </a:t>
            </a:r>
            <a:r>
              <a:rPr lang="tr-TR" sz="2400" b="0" dirty="0" smtClean="0">
                <a:solidFill>
                  <a:srgbClr val="002060"/>
                </a:solidFill>
                <a:latin typeface="Arial"/>
              </a:rPr>
              <a:t>İşyerlerinin aynı </a:t>
            </a:r>
            <a:r>
              <a:rPr lang="tr-TR" sz="2400" b="0" dirty="0">
                <a:solidFill>
                  <a:srgbClr val="002060"/>
                </a:solidFill>
                <a:latin typeface="Arial"/>
              </a:rPr>
              <a:t>il sınırları içerisinde çalışan </a:t>
            </a:r>
            <a:r>
              <a:rPr lang="tr-TR" sz="2400" b="0" dirty="0" smtClean="0">
                <a:solidFill>
                  <a:srgbClr val="002060"/>
                </a:solidFill>
                <a:latin typeface="Arial"/>
              </a:rPr>
              <a:t>toplam işçi </a:t>
            </a:r>
            <a:r>
              <a:rPr lang="tr-TR" sz="2400" b="0" dirty="0">
                <a:solidFill>
                  <a:srgbClr val="002060"/>
                </a:solidFill>
                <a:latin typeface="Arial"/>
              </a:rPr>
              <a:t>sayısı üzerinden kontenjan </a:t>
            </a:r>
            <a:r>
              <a:rPr lang="tr-TR" sz="2400" b="0" dirty="0" smtClean="0">
                <a:solidFill>
                  <a:srgbClr val="002060"/>
                </a:solidFill>
                <a:latin typeface="Arial"/>
              </a:rPr>
              <a:t>hesaplanmaktadır. Toplam çalışan sayısının  </a:t>
            </a:r>
            <a:r>
              <a:rPr lang="tr-TR" sz="2400" b="0" u="sng" dirty="0" smtClean="0">
                <a:solidFill>
                  <a:srgbClr val="002060"/>
                </a:solidFill>
                <a:latin typeface="Arial"/>
              </a:rPr>
              <a:t>% 30 una </a:t>
            </a:r>
            <a:r>
              <a:rPr lang="tr-TR" sz="2400" b="0" dirty="0" smtClean="0">
                <a:solidFill>
                  <a:srgbClr val="002060"/>
                </a:solidFill>
                <a:latin typeface="Arial"/>
              </a:rPr>
              <a:t>kadar katılımcı talep edilebilir.</a:t>
            </a:r>
          </a:p>
          <a:p>
            <a:pPr marL="0" lvl="1" algn="just">
              <a:lnSpc>
                <a:spcPct val="150000"/>
              </a:lnSpc>
              <a:buClr>
                <a:srgbClr val="0099FF"/>
              </a:buClr>
              <a:defRPr/>
            </a:pPr>
            <a:endParaRPr lang="tr-TR" sz="800" b="0" dirty="0" smtClean="0">
              <a:solidFill>
                <a:srgbClr val="002060"/>
              </a:solidFill>
              <a:latin typeface="Arial"/>
            </a:endParaRPr>
          </a:p>
          <a:p>
            <a:pPr marL="0" lvl="1" algn="ctr">
              <a:lnSpc>
                <a:spcPct val="150000"/>
              </a:lnSpc>
              <a:buClr>
                <a:srgbClr val="0099FF"/>
              </a:buClr>
              <a:defRPr/>
            </a:pPr>
            <a:r>
              <a:rPr lang="tr-TR" sz="2400" dirty="0">
                <a:solidFill>
                  <a:srgbClr val="FF0000"/>
                </a:solidFill>
                <a:latin typeface="Arial"/>
              </a:rPr>
              <a:t>Küsuratlar bir üst sayıya ilave edilir</a:t>
            </a:r>
            <a:r>
              <a:rPr lang="tr-TR" sz="2400" b="0" dirty="0">
                <a:solidFill>
                  <a:srgbClr val="002060"/>
                </a:solidFill>
                <a:latin typeface="Arial"/>
              </a:rPr>
              <a:t>. </a:t>
            </a:r>
            <a:endParaRPr lang="tr-TR" sz="2400" u="sng" dirty="0" smtClean="0">
              <a:solidFill>
                <a:srgbClr val="FF0000"/>
              </a:solidFill>
              <a:latin typeface="Arial"/>
            </a:endParaRPr>
          </a:p>
          <a:p>
            <a:pPr marL="268288" lvl="1" indent="-268288" algn="just">
              <a:lnSpc>
                <a:spcPct val="150000"/>
              </a:lnSpc>
              <a:buClr>
                <a:srgbClr val="0099FF"/>
              </a:buClr>
              <a:buFontTx/>
              <a:buBlip>
                <a:blip r:embed="rId2"/>
              </a:buBlip>
              <a:defRPr/>
            </a:pPr>
            <a:r>
              <a:rPr lang="tr-TR" sz="2400" u="sng" dirty="0" smtClean="0">
                <a:solidFill>
                  <a:srgbClr val="FF0000"/>
                </a:solidFill>
                <a:latin typeface="Arial"/>
              </a:rPr>
              <a:t>Örnek</a:t>
            </a:r>
            <a:r>
              <a:rPr lang="tr-TR" sz="2400" dirty="0">
                <a:solidFill>
                  <a:srgbClr val="FF0000"/>
                </a:solidFill>
                <a:latin typeface="Arial"/>
              </a:rPr>
              <a:t>;</a:t>
            </a:r>
            <a:r>
              <a:rPr lang="tr-TR" sz="2400" b="0" dirty="0" smtClean="0">
                <a:solidFill>
                  <a:srgbClr val="002060"/>
                </a:solidFill>
                <a:latin typeface="Arial"/>
              </a:rPr>
              <a:t> 7 </a:t>
            </a:r>
            <a:r>
              <a:rPr lang="tr-TR" sz="2400" b="0" dirty="0">
                <a:solidFill>
                  <a:srgbClr val="002060"/>
                </a:solidFill>
                <a:latin typeface="Arial"/>
              </a:rPr>
              <a:t>çalışanı varsa % </a:t>
            </a:r>
            <a:r>
              <a:rPr lang="tr-TR" sz="2400" b="0" dirty="0" smtClean="0">
                <a:solidFill>
                  <a:srgbClr val="002060"/>
                </a:solidFill>
                <a:latin typeface="Arial"/>
              </a:rPr>
              <a:t>30 üzerinden </a:t>
            </a:r>
            <a:r>
              <a:rPr lang="tr-TR" sz="2400" b="0" u="sng" dirty="0" smtClean="0">
                <a:solidFill>
                  <a:srgbClr val="002060"/>
                </a:solidFill>
                <a:latin typeface="Arial"/>
              </a:rPr>
              <a:t>2,1=3 kişiye kadar </a:t>
            </a:r>
            <a:r>
              <a:rPr lang="tr-TR" sz="2400" b="0" dirty="0" smtClean="0">
                <a:solidFill>
                  <a:srgbClr val="002060"/>
                </a:solidFill>
                <a:latin typeface="Arial"/>
              </a:rPr>
              <a:t>talepte bulunabilir. </a:t>
            </a:r>
          </a:p>
          <a:p>
            <a:pPr marL="0" lvl="1" algn="just">
              <a:lnSpc>
                <a:spcPct val="150000"/>
              </a:lnSpc>
              <a:buClr>
                <a:srgbClr val="0099FF"/>
              </a:buClr>
              <a:defRPr/>
            </a:pPr>
            <a:endParaRPr lang="tr-TR" sz="1000" b="0" dirty="0" smtClean="0">
              <a:solidFill>
                <a:srgbClr val="002060"/>
              </a:solidFill>
              <a:latin typeface="Arial"/>
            </a:endParaRPr>
          </a:p>
          <a:p>
            <a:pPr marL="268288" lvl="1" indent="-268288" algn="just">
              <a:lnSpc>
                <a:spcPct val="150000"/>
              </a:lnSpc>
              <a:buClr>
                <a:srgbClr val="0099FF"/>
              </a:buClr>
              <a:buFontTx/>
              <a:buBlip>
                <a:blip r:embed="rId2"/>
              </a:buBlip>
              <a:defRPr/>
            </a:pPr>
            <a:r>
              <a:rPr lang="tr-TR" sz="2400" u="sng" dirty="0" smtClean="0">
                <a:solidFill>
                  <a:srgbClr val="FF0000"/>
                </a:solidFill>
                <a:latin typeface="Arial"/>
              </a:rPr>
              <a:t>Örnek</a:t>
            </a:r>
            <a:r>
              <a:rPr lang="tr-TR" sz="2400" dirty="0" smtClean="0">
                <a:solidFill>
                  <a:srgbClr val="FF0000"/>
                </a:solidFill>
                <a:latin typeface="Arial"/>
              </a:rPr>
              <a:t>; </a:t>
            </a:r>
            <a:r>
              <a:rPr lang="tr-TR" sz="2400" b="0" dirty="0" smtClean="0">
                <a:solidFill>
                  <a:srgbClr val="002060"/>
                </a:solidFill>
                <a:latin typeface="Arial"/>
              </a:rPr>
              <a:t>41 </a:t>
            </a:r>
            <a:r>
              <a:rPr lang="tr-TR" sz="2400" b="0" dirty="0">
                <a:solidFill>
                  <a:srgbClr val="002060"/>
                </a:solidFill>
                <a:latin typeface="Arial"/>
              </a:rPr>
              <a:t>kişi çalıştıran bir işyeri </a:t>
            </a:r>
            <a:r>
              <a:rPr lang="tr-TR" sz="2400" b="0" dirty="0" smtClean="0">
                <a:solidFill>
                  <a:srgbClr val="002060"/>
                </a:solidFill>
                <a:latin typeface="Arial"/>
              </a:rPr>
              <a:t>%</a:t>
            </a:r>
            <a:r>
              <a:rPr lang="tr-TR" sz="2400" b="0" dirty="0">
                <a:solidFill>
                  <a:srgbClr val="002060"/>
                </a:solidFill>
                <a:latin typeface="Arial"/>
              </a:rPr>
              <a:t>3</a:t>
            </a:r>
            <a:r>
              <a:rPr lang="tr-TR" sz="2400" b="0" dirty="0" smtClean="0">
                <a:solidFill>
                  <a:srgbClr val="002060"/>
                </a:solidFill>
                <a:latin typeface="Arial"/>
              </a:rPr>
              <a:t>0’a </a:t>
            </a:r>
            <a:r>
              <a:rPr lang="tr-TR" sz="2400" b="0" dirty="0">
                <a:solidFill>
                  <a:srgbClr val="002060"/>
                </a:solidFill>
                <a:latin typeface="Arial"/>
              </a:rPr>
              <a:t>göre </a:t>
            </a:r>
            <a:r>
              <a:rPr lang="tr-TR" sz="2400" b="0" dirty="0" smtClean="0">
                <a:solidFill>
                  <a:srgbClr val="002060"/>
                </a:solidFill>
                <a:latin typeface="Arial"/>
              </a:rPr>
              <a:t>12,3=13 </a:t>
            </a:r>
            <a:r>
              <a:rPr lang="tr-TR" sz="2400" b="0" dirty="0">
                <a:solidFill>
                  <a:srgbClr val="002060"/>
                </a:solidFill>
                <a:latin typeface="Arial"/>
              </a:rPr>
              <a:t>katılımcı alabilir</a:t>
            </a:r>
            <a:r>
              <a:rPr lang="tr-TR" sz="2400" b="0" dirty="0" smtClean="0">
                <a:solidFill>
                  <a:srgbClr val="002060"/>
                </a:solidFill>
                <a:latin typeface="Arial"/>
              </a:rPr>
              <a:t>. </a:t>
            </a:r>
            <a:endParaRPr lang="tr-TR" sz="2400" b="0" dirty="0">
              <a:solidFill>
                <a:srgbClr val="263B86">
                  <a:lumMod val="50000"/>
                </a:srgbClr>
              </a:solidFill>
              <a:latin typeface="Arial"/>
            </a:endParaRPr>
          </a:p>
        </p:txBody>
      </p:sp>
    </p:spTree>
    <p:extLst>
      <p:ext uri="{BB962C8B-B14F-4D97-AF65-F5344CB8AC3E}">
        <p14:creationId xmlns:p14="http://schemas.microsoft.com/office/powerpoint/2010/main" xmlns="" val="1832183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24</a:t>
            </a:fld>
            <a:endParaRPr lang="es-ES"/>
          </a:p>
        </p:txBody>
      </p:sp>
      <p:sp>
        <p:nvSpPr>
          <p:cNvPr id="6" name="Metin kutusu 5"/>
          <p:cNvSpPr txBox="1"/>
          <p:nvPr/>
        </p:nvSpPr>
        <p:spPr>
          <a:xfrm>
            <a:off x="3398292" y="979061"/>
            <a:ext cx="5440907" cy="523220"/>
          </a:xfrm>
          <a:prstGeom prst="rect">
            <a:avLst/>
          </a:prstGeom>
          <a:noFill/>
        </p:spPr>
        <p:txBody>
          <a:bodyPr wrap="square" rtlCol="0">
            <a:spAutoFit/>
          </a:bodyPr>
          <a:lstStyle/>
          <a:p>
            <a:pPr algn="r"/>
            <a:r>
              <a:rPr lang="tr-TR" sz="2800" dirty="0" smtClean="0">
                <a:solidFill>
                  <a:srgbClr val="FF0000"/>
                </a:solidFill>
                <a:latin typeface="Arial"/>
              </a:rPr>
              <a:t>İşbaşı Eğitim Programı- 8</a:t>
            </a:r>
            <a:endParaRPr lang="tr-TR" sz="2800" dirty="0">
              <a:solidFill>
                <a:srgbClr val="FF0000"/>
              </a:solidFill>
              <a:latin typeface="Arial"/>
            </a:endParaRPr>
          </a:p>
        </p:txBody>
      </p:sp>
      <p:pic>
        <p:nvPicPr>
          <p:cNvPr id="2" name="Resim 1"/>
          <p:cNvPicPr>
            <a:picLocks noChangeAspect="1"/>
          </p:cNvPicPr>
          <p:nvPr/>
        </p:nvPicPr>
        <p:blipFill>
          <a:blip r:embed="rId3"/>
          <a:stretch>
            <a:fillRect/>
          </a:stretch>
        </p:blipFill>
        <p:spPr>
          <a:xfrm>
            <a:off x="0" y="1730519"/>
            <a:ext cx="9116077" cy="5051281"/>
          </a:xfrm>
          <a:prstGeom prst="rect">
            <a:avLst/>
          </a:prstGeom>
        </p:spPr>
      </p:pic>
    </p:spTree>
    <p:extLst>
      <p:ext uri="{BB962C8B-B14F-4D97-AF65-F5344CB8AC3E}">
        <p14:creationId xmlns:p14="http://schemas.microsoft.com/office/powerpoint/2010/main" xmlns="" val="521454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25</a:t>
            </a:fld>
            <a:endParaRPr lang="es-ES"/>
          </a:p>
        </p:txBody>
      </p:sp>
      <p:sp>
        <p:nvSpPr>
          <p:cNvPr id="7" name="Metin kutusu 6"/>
          <p:cNvSpPr txBox="1"/>
          <p:nvPr/>
        </p:nvSpPr>
        <p:spPr>
          <a:xfrm>
            <a:off x="232012" y="1583728"/>
            <a:ext cx="8761863" cy="522451"/>
          </a:xfrm>
          <a:prstGeom prst="rect">
            <a:avLst/>
          </a:prstGeom>
          <a:noFill/>
        </p:spPr>
        <p:txBody>
          <a:bodyPr wrap="square" rtlCol="0">
            <a:spAutoFit/>
          </a:bodyPr>
          <a:lstStyle/>
          <a:p>
            <a:pPr marL="0" lvl="1" algn="just">
              <a:lnSpc>
                <a:spcPct val="130000"/>
              </a:lnSpc>
              <a:buClr>
                <a:srgbClr val="0099FF"/>
              </a:buClr>
              <a:defRPr/>
            </a:pPr>
            <a:endParaRPr lang="tr-TR" sz="2400" b="0">
              <a:solidFill>
                <a:srgbClr val="263B86">
                  <a:lumMod val="50000"/>
                </a:srgbClr>
              </a:solidFill>
              <a:latin typeface="Arial"/>
            </a:endParaRPr>
          </a:p>
        </p:txBody>
      </p:sp>
      <p:sp>
        <p:nvSpPr>
          <p:cNvPr id="5" name="Metin kutusu 4"/>
          <p:cNvSpPr txBox="1"/>
          <p:nvPr/>
        </p:nvSpPr>
        <p:spPr>
          <a:xfrm>
            <a:off x="3091217" y="320356"/>
            <a:ext cx="5336275" cy="861774"/>
          </a:xfrm>
          <a:prstGeom prst="rect">
            <a:avLst/>
          </a:prstGeom>
          <a:noFill/>
        </p:spPr>
        <p:txBody>
          <a:bodyPr wrap="square" rtlCol="0">
            <a:spAutoFit/>
          </a:bodyPr>
          <a:lstStyle/>
          <a:p>
            <a:pPr algn="r"/>
            <a:r>
              <a:rPr lang="tr-TR" dirty="0" smtClean="0">
                <a:solidFill>
                  <a:srgbClr val="FF0000"/>
                </a:solidFill>
                <a:latin typeface="Arial"/>
              </a:rPr>
              <a:t>İşbaşı Eğitim Programı -</a:t>
            </a:r>
            <a:r>
              <a:rPr lang="tr-TR" dirty="0">
                <a:solidFill>
                  <a:srgbClr val="FF0000"/>
                </a:solidFill>
                <a:latin typeface="Arial"/>
              </a:rPr>
              <a:t>9</a:t>
            </a:r>
            <a:r>
              <a:rPr lang="tr-TR" dirty="0" smtClean="0">
                <a:solidFill>
                  <a:srgbClr val="FF0000"/>
                </a:solidFill>
                <a:latin typeface="Arial"/>
              </a:rPr>
              <a:t> </a:t>
            </a:r>
            <a:r>
              <a:rPr lang="tr-TR" sz="1800" dirty="0" smtClean="0">
                <a:solidFill>
                  <a:srgbClr val="FF0000"/>
                </a:solidFill>
                <a:latin typeface="Arial"/>
              </a:rPr>
              <a:t>İLAVE ÖDEMELER</a:t>
            </a:r>
          </a:p>
        </p:txBody>
      </p:sp>
      <p:sp>
        <p:nvSpPr>
          <p:cNvPr id="6" name="Dikdörtgen 5"/>
          <p:cNvSpPr/>
          <p:nvPr/>
        </p:nvSpPr>
        <p:spPr>
          <a:xfrm>
            <a:off x="5049671" y="1182130"/>
            <a:ext cx="3684895" cy="461665"/>
          </a:xfrm>
          <a:prstGeom prst="rect">
            <a:avLst/>
          </a:prstGeom>
        </p:spPr>
        <p:txBody>
          <a:bodyPr wrap="square">
            <a:spAutoFit/>
          </a:bodyPr>
          <a:lstStyle/>
          <a:p>
            <a:pPr algn="ctr" eaLnBrk="0" hangingPunct="0">
              <a:spcBef>
                <a:spcPct val="20000"/>
              </a:spcBef>
              <a:buClr>
                <a:srgbClr val="000066"/>
              </a:buClr>
            </a:pPr>
            <a:r>
              <a:rPr lang="tr-TR" sz="2400" kern="0" smtClean="0">
                <a:solidFill>
                  <a:srgbClr val="FF0000"/>
                </a:solidFill>
                <a:latin typeface="Arial" pitchFamily="34" charset="0"/>
                <a:ea typeface="ＭＳ Ｐゴシック" charset="0"/>
                <a:cs typeface="Arial" pitchFamily="34" charset="0"/>
              </a:rPr>
              <a:t>İndirilecek Gider İmkanı </a:t>
            </a:r>
            <a:endParaRPr lang="tr-TR" sz="2400" kern="0">
              <a:solidFill>
                <a:srgbClr val="FF0000"/>
              </a:solidFill>
              <a:latin typeface="Arial" pitchFamily="34" charset="0"/>
              <a:ea typeface="ＭＳ Ｐゴシック" charset="0"/>
              <a:cs typeface="Arial" pitchFamily="34" charset="0"/>
            </a:endParaRPr>
          </a:p>
        </p:txBody>
      </p:sp>
      <p:sp>
        <p:nvSpPr>
          <p:cNvPr id="8" name="İçerik Yer Tutucusu 2"/>
          <p:cNvSpPr>
            <a:spLocks noGrp="1"/>
          </p:cNvSpPr>
          <p:nvPr>
            <p:ph idx="1"/>
          </p:nvPr>
        </p:nvSpPr>
        <p:spPr>
          <a:xfrm>
            <a:off x="232012" y="1643795"/>
            <a:ext cx="8761863" cy="5138005"/>
          </a:xfrm>
        </p:spPr>
        <p:txBody>
          <a:bodyPr/>
          <a:lstStyle/>
          <a:p>
            <a:pPr marL="0" lvl="1" indent="0">
              <a:lnSpc>
                <a:spcPct val="150000"/>
              </a:lnSpc>
              <a:buNone/>
            </a:pPr>
            <a:r>
              <a:rPr lang="tr-TR" sz="2400" b="1" dirty="0">
                <a:solidFill>
                  <a:srgbClr val="FF0000"/>
                </a:solidFill>
                <a:latin typeface="+mj-lt"/>
                <a:ea typeface="ＭＳ Ｐゴシック" pitchFamily="34" charset="-128"/>
                <a:cs typeface="ＭＳ Ｐゴシック" charset="0"/>
              </a:rPr>
              <a:t>6645/9 Md. (193 sayılı GVK Md. 40/11)</a:t>
            </a:r>
          </a:p>
          <a:p>
            <a:pPr marL="0" lvl="1" indent="0">
              <a:lnSpc>
                <a:spcPct val="150000"/>
              </a:lnSpc>
              <a:buNone/>
            </a:pPr>
            <a:r>
              <a:rPr lang="tr-TR" sz="2400" dirty="0" smtClean="0">
                <a:solidFill>
                  <a:srgbClr val="002060"/>
                </a:solidFill>
                <a:latin typeface="+mj-lt"/>
                <a:ea typeface="ＭＳ Ｐゴシック" pitchFamily="34" charset="-128"/>
                <a:cs typeface="ＭＳ Ｐゴシック" charset="0"/>
              </a:rPr>
              <a:t> </a:t>
            </a:r>
            <a:r>
              <a:rPr lang="tr-TR" sz="2400" dirty="0">
                <a:solidFill>
                  <a:srgbClr val="002060"/>
                </a:solidFill>
                <a:latin typeface="+mj-lt"/>
                <a:ea typeface="ＭＳ Ｐゴシック" pitchFamily="34" charset="-128"/>
                <a:cs typeface="ＭＳ Ｐゴシック" charset="0"/>
              </a:rPr>
              <a:t>Türkiye İş Kurumu tarafından düzenlenen işbaşı eğitim programlarından faydalananlara, programı yürüten işverenlerce fiilen ödenen </a:t>
            </a:r>
            <a:r>
              <a:rPr lang="tr-TR" sz="2400" dirty="0" smtClean="0">
                <a:solidFill>
                  <a:srgbClr val="002060"/>
                </a:solidFill>
                <a:latin typeface="+mj-lt"/>
                <a:ea typeface="ＭＳ Ｐゴシック" pitchFamily="34" charset="-128"/>
                <a:cs typeface="ＭＳ Ｐゴシック" charset="0"/>
              </a:rPr>
              <a:t>tutarlar; </a:t>
            </a:r>
            <a:r>
              <a:rPr lang="tr-TR" sz="2400" dirty="0">
                <a:solidFill>
                  <a:srgbClr val="002060"/>
                </a:solidFill>
                <a:latin typeface="+mj-lt"/>
                <a:ea typeface="ＭＳ Ｐゴシック" pitchFamily="34" charset="-128"/>
                <a:cs typeface="ＭＳ Ｐゴシック" charset="0"/>
              </a:rPr>
              <a:t>(</a:t>
            </a:r>
            <a:r>
              <a:rPr lang="tr-TR" sz="2400" b="1" u="sng" dirty="0">
                <a:solidFill>
                  <a:srgbClr val="002060"/>
                </a:solidFill>
                <a:latin typeface="+mj-lt"/>
                <a:ea typeface="ＭＳ Ｐゴシック" pitchFamily="34" charset="-128"/>
                <a:cs typeface="ＭＳ Ｐゴシック" charset="0"/>
              </a:rPr>
              <a:t>Bu kapsamda işverenler tarafından ticari kazancın tespitinde ücretle ilişkilendirilmeksizin her bir katılımcı itibarıyla indirim konusu yapılacak </a:t>
            </a:r>
            <a:r>
              <a:rPr lang="tr-TR" sz="2400" b="1" u="sng" dirty="0" smtClean="0">
                <a:solidFill>
                  <a:srgbClr val="002060"/>
                </a:solidFill>
                <a:latin typeface="+mj-lt"/>
                <a:ea typeface="ＭＳ Ｐゴシック" pitchFamily="34" charset="-128"/>
                <a:cs typeface="ＭＳ Ｐゴシック" charset="0"/>
              </a:rPr>
              <a:t>tutar, </a:t>
            </a:r>
            <a:r>
              <a:rPr lang="tr-TR" sz="2400" b="1" u="sng" dirty="0">
                <a:solidFill>
                  <a:srgbClr val="002060"/>
                </a:solidFill>
                <a:latin typeface="+mj-lt"/>
                <a:ea typeface="ＭＳ Ｐゴシック" pitchFamily="34" charset="-128"/>
                <a:cs typeface="ＭＳ Ｐゴシック" charset="0"/>
              </a:rPr>
              <a:t>aylık olarak asgari ücretin </a:t>
            </a:r>
            <a:r>
              <a:rPr lang="tr-TR" sz="2400" b="1" u="sng" dirty="0" smtClean="0">
                <a:solidFill>
                  <a:srgbClr val="002060"/>
                </a:solidFill>
                <a:latin typeface="+mj-lt"/>
                <a:ea typeface="ＭＳ Ｐゴシック" pitchFamily="34" charset="-128"/>
                <a:cs typeface="ＭＳ Ｐゴシック" charset="0"/>
              </a:rPr>
              <a:t>bürüt tutarının (2558,40/2=</a:t>
            </a:r>
            <a:r>
              <a:rPr lang="tr-TR" sz="2400" b="1" u="sng" dirty="0" smtClean="0">
                <a:solidFill>
                  <a:srgbClr val="FF0000"/>
                </a:solidFill>
                <a:latin typeface="+mj-lt"/>
                <a:ea typeface="ＭＳ Ｐゴシック" pitchFamily="34" charset="-128"/>
                <a:cs typeface="ＭＳ Ｐゴシック" charset="0"/>
              </a:rPr>
              <a:t>1279,20 </a:t>
            </a:r>
            <a:r>
              <a:rPr lang="tr-TR" sz="2400" b="1" u="sng" dirty="0" smtClean="0">
                <a:solidFill>
                  <a:srgbClr val="002060"/>
                </a:solidFill>
                <a:latin typeface="+mj-lt"/>
                <a:ea typeface="ＭＳ Ｐゴシック" pitchFamily="34" charset="-128"/>
                <a:cs typeface="ＭＳ Ｐゴシック" charset="0"/>
              </a:rPr>
              <a:t>TL) </a:t>
            </a:r>
            <a:r>
              <a:rPr lang="tr-TR" sz="2400" b="1" u="sng" dirty="0">
                <a:solidFill>
                  <a:srgbClr val="002060"/>
                </a:solidFill>
                <a:latin typeface="+mj-lt"/>
                <a:ea typeface="ＭＳ Ｐゴシック" pitchFamily="34" charset="-128"/>
                <a:cs typeface="ＭＳ Ｐゴシック" charset="0"/>
              </a:rPr>
              <a:t>yarısını aşamaz</a:t>
            </a:r>
            <a:r>
              <a:rPr lang="tr-TR" sz="2400" b="1" u="sng" dirty="0" smtClean="0">
                <a:solidFill>
                  <a:srgbClr val="002060"/>
                </a:solidFill>
                <a:latin typeface="+mj-lt"/>
                <a:ea typeface="ＭＳ Ｐゴシック" pitchFamily="34" charset="-128"/>
                <a:cs typeface="ＭＳ Ｐゴシック" charset="0"/>
              </a:rPr>
              <a:t>.)</a:t>
            </a:r>
            <a:r>
              <a:rPr lang="tr-TR" sz="2400" dirty="0" smtClean="0">
                <a:solidFill>
                  <a:srgbClr val="002060"/>
                </a:solidFill>
                <a:latin typeface="+mj-lt"/>
                <a:ea typeface="ＭＳ Ｐゴシック" pitchFamily="34" charset="-128"/>
                <a:cs typeface="ＭＳ Ｐゴシック" charset="0"/>
              </a:rPr>
              <a:t>” şeklinde yapılan düzenlemeyle </a:t>
            </a:r>
            <a:r>
              <a:rPr lang="tr-TR" sz="2400" b="1" dirty="0" smtClean="0">
                <a:solidFill>
                  <a:srgbClr val="FF0000"/>
                </a:solidFill>
                <a:latin typeface="+mj-lt"/>
                <a:ea typeface="ＭＳ Ｐゴシック" pitchFamily="34" charset="-128"/>
                <a:cs typeface="ＭＳ Ｐゴシック" charset="0"/>
              </a:rPr>
              <a:t>indirilecek giderler </a:t>
            </a:r>
            <a:r>
              <a:rPr lang="tr-TR" sz="2400" dirty="0" smtClean="0">
                <a:solidFill>
                  <a:srgbClr val="002060"/>
                </a:solidFill>
                <a:latin typeface="+mj-lt"/>
                <a:ea typeface="ＭＳ Ｐゴシック" pitchFamily="34" charset="-128"/>
                <a:cs typeface="ＭＳ Ｐゴシック" charset="0"/>
              </a:rPr>
              <a:t>arasında sayılmıştır.</a:t>
            </a:r>
          </a:p>
          <a:p>
            <a:pPr marL="0" lvl="1" indent="0" algn="just">
              <a:lnSpc>
                <a:spcPct val="150000"/>
              </a:lnSpc>
              <a:buNone/>
            </a:pPr>
            <a:endParaRPr lang="tr-TR" sz="2000" i="1" dirty="0" smtClean="0">
              <a:solidFill>
                <a:srgbClr val="002060"/>
              </a:solidFill>
              <a:latin typeface="+mj-lt"/>
              <a:ea typeface="ＭＳ Ｐゴシック" pitchFamily="34" charset="-128"/>
              <a:cs typeface="Arial" pitchFamily="34" charset="0"/>
            </a:endParaRPr>
          </a:p>
        </p:txBody>
      </p:sp>
    </p:spTree>
    <p:extLst>
      <p:ext uri="{BB962C8B-B14F-4D97-AF65-F5344CB8AC3E}">
        <p14:creationId xmlns:p14="http://schemas.microsoft.com/office/powerpoint/2010/main" xmlns="" val="1381863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26</a:t>
            </a:fld>
            <a:endParaRPr lang="es-ES"/>
          </a:p>
        </p:txBody>
      </p:sp>
      <p:sp>
        <p:nvSpPr>
          <p:cNvPr id="7" name="Metin kutusu 6"/>
          <p:cNvSpPr txBox="1"/>
          <p:nvPr/>
        </p:nvSpPr>
        <p:spPr>
          <a:xfrm>
            <a:off x="232012" y="1583728"/>
            <a:ext cx="8761863" cy="522451"/>
          </a:xfrm>
          <a:prstGeom prst="rect">
            <a:avLst/>
          </a:prstGeom>
          <a:noFill/>
        </p:spPr>
        <p:txBody>
          <a:bodyPr wrap="square" rtlCol="0">
            <a:spAutoFit/>
          </a:bodyPr>
          <a:lstStyle/>
          <a:p>
            <a:pPr marL="0" lvl="1" algn="just">
              <a:lnSpc>
                <a:spcPct val="130000"/>
              </a:lnSpc>
              <a:buClr>
                <a:srgbClr val="0099FF"/>
              </a:buClr>
              <a:defRPr/>
            </a:pPr>
            <a:endParaRPr lang="tr-TR" sz="2400" b="0">
              <a:solidFill>
                <a:srgbClr val="263B86">
                  <a:lumMod val="50000"/>
                </a:srgbClr>
              </a:solidFill>
              <a:latin typeface="Arial"/>
            </a:endParaRPr>
          </a:p>
        </p:txBody>
      </p:sp>
      <p:sp>
        <p:nvSpPr>
          <p:cNvPr id="5" name="Metin kutusu 4"/>
          <p:cNvSpPr txBox="1"/>
          <p:nvPr/>
        </p:nvSpPr>
        <p:spPr>
          <a:xfrm>
            <a:off x="3657600" y="769868"/>
            <a:ext cx="5336275" cy="861774"/>
          </a:xfrm>
          <a:prstGeom prst="rect">
            <a:avLst/>
          </a:prstGeom>
          <a:noFill/>
        </p:spPr>
        <p:txBody>
          <a:bodyPr wrap="square" rtlCol="0">
            <a:spAutoFit/>
          </a:bodyPr>
          <a:lstStyle/>
          <a:p>
            <a:pPr algn="r"/>
            <a:r>
              <a:rPr lang="tr-TR" dirty="0" smtClean="0">
                <a:solidFill>
                  <a:srgbClr val="FF0000"/>
                </a:solidFill>
                <a:latin typeface="Arial"/>
              </a:rPr>
              <a:t>İşbaşı Eğitim Programı -10 </a:t>
            </a:r>
            <a:r>
              <a:rPr lang="tr-TR" sz="1800" dirty="0" smtClean="0">
                <a:solidFill>
                  <a:srgbClr val="FF0000"/>
                </a:solidFill>
                <a:latin typeface="Arial"/>
              </a:rPr>
              <a:t>SONRASI MAAŞ DESTEĞİ</a:t>
            </a:r>
          </a:p>
        </p:txBody>
      </p:sp>
      <p:sp>
        <p:nvSpPr>
          <p:cNvPr id="6" name="İçerik Yer Tutucusu 5"/>
          <p:cNvSpPr>
            <a:spLocks noGrp="1"/>
          </p:cNvSpPr>
          <p:nvPr>
            <p:ph idx="1"/>
          </p:nvPr>
        </p:nvSpPr>
        <p:spPr/>
        <p:txBody>
          <a:bodyPr/>
          <a:lstStyle/>
          <a:p>
            <a:endParaRPr lang="tr-TR"/>
          </a:p>
        </p:txBody>
      </p:sp>
      <p:pic>
        <p:nvPicPr>
          <p:cNvPr id="9" name="Resim 8"/>
          <p:cNvPicPr>
            <a:picLocks noChangeAspect="1"/>
          </p:cNvPicPr>
          <p:nvPr/>
        </p:nvPicPr>
        <p:blipFill>
          <a:blip r:embed="rId2"/>
          <a:stretch>
            <a:fillRect/>
          </a:stretch>
        </p:blipFill>
        <p:spPr>
          <a:xfrm>
            <a:off x="218954" y="1614882"/>
            <a:ext cx="8620246" cy="4949267"/>
          </a:xfrm>
          <a:prstGeom prst="rect">
            <a:avLst/>
          </a:prstGeom>
        </p:spPr>
      </p:pic>
    </p:spTree>
    <p:extLst>
      <p:ext uri="{BB962C8B-B14F-4D97-AF65-F5344CB8AC3E}">
        <p14:creationId xmlns:p14="http://schemas.microsoft.com/office/powerpoint/2010/main" xmlns="" val="3879251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7577" y="4405202"/>
            <a:ext cx="9036423" cy="2985433"/>
          </a:xfrm>
          <a:prstGeom prst="rect">
            <a:avLst/>
          </a:prstGeom>
          <a:noFill/>
        </p:spPr>
        <p:txBody>
          <a:bodyPr wrap="square">
            <a:spAutoFit/>
          </a:bodyPr>
          <a:lstStyle/>
          <a:p>
            <a:pPr algn="ctr">
              <a:defRPr/>
            </a:pPr>
            <a:r>
              <a:rPr lang="tr-TR" dirty="0" smtClean="0">
                <a:solidFill>
                  <a:srgbClr val="7030A0"/>
                </a:solidFill>
                <a:effectLst>
                  <a:outerShdw blurRad="38100" dist="38100" dir="2700000" algn="tl">
                    <a:srgbClr val="000000">
                      <a:alpha val="43137"/>
                    </a:srgbClr>
                  </a:outerShdw>
                </a:effectLst>
              </a:rPr>
              <a:t>Ali KOYUNCU      </a:t>
            </a:r>
          </a:p>
          <a:p>
            <a:pPr algn="ctr">
              <a:defRPr/>
            </a:pPr>
            <a:r>
              <a:rPr lang="tr-TR" dirty="0" smtClean="0">
                <a:solidFill>
                  <a:srgbClr val="7030A0"/>
                </a:solidFill>
                <a:effectLst>
                  <a:outerShdw blurRad="38100" dist="38100" dir="2700000" algn="tl">
                    <a:srgbClr val="000000">
                      <a:alpha val="43137"/>
                    </a:srgbClr>
                  </a:outerShdw>
                </a:effectLst>
              </a:rPr>
              <a:t> İş ve Meslek Danışmanı</a:t>
            </a:r>
          </a:p>
          <a:p>
            <a:pPr algn="ctr">
              <a:defRPr/>
            </a:pPr>
            <a:r>
              <a:rPr lang="tr-TR" sz="2800" dirty="0" smtClean="0">
                <a:solidFill>
                  <a:srgbClr val="7030A0"/>
                </a:solidFill>
                <a:effectLst>
                  <a:outerShdw blurRad="38100" dist="38100" dir="2700000" algn="tl">
                    <a:srgbClr val="000000">
                      <a:alpha val="43137"/>
                    </a:srgbClr>
                  </a:outerShdw>
                </a:effectLst>
              </a:rPr>
              <a:t>Koordinatörü</a:t>
            </a:r>
            <a:endParaRPr lang="tr-TR" sz="2800" dirty="0">
              <a:solidFill>
                <a:srgbClr val="7030A0"/>
              </a:solidFill>
              <a:effectLst>
                <a:outerShdw blurRad="38100" dist="38100" dir="2700000" algn="tl">
                  <a:srgbClr val="000000">
                    <a:alpha val="43137"/>
                  </a:srgbClr>
                </a:outerShdw>
              </a:effectLst>
            </a:endParaRPr>
          </a:p>
          <a:p>
            <a:pPr algn="ctr">
              <a:defRPr/>
            </a:pPr>
            <a:r>
              <a:rPr lang="tr-TR" sz="2800" dirty="0" smtClean="0">
                <a:solidFill>
                  <a:srgbClr val="7030A0"/>
                </a:solidFill>
                <a:effectLst>
                  <a:outerShdw blurRad="38100" dist="38100" dir="2700000" algn="tl">
                    <a:srgbClr val="000000">
                      <a:alpha val="43137"/>
                    </a:srgbClr>
                  </a:outerShdw>
                </a:effectLst>
              </a:rPr>
              <a:t>     </a:t>
            </a:r>
            <a:r>
              <a:rPr lang="tr-TR" sz="2800" dirty="0" smtClean="0">
                <a:solidFill>
                  <a:srgbClr val="FF0000"/>
                </a:solidFill>
                <a:effectLst>
                  <a:outerShdw blurRad="38100" dist="38100" dir="2700000" algn="tl">
                    <a:srgbClr val="000000">
                      <a:alpha val="43137"/>
                    </a:srgbClr>
                  </a:outerShdw>
                </a:effectLst>
              </a:rPr>
              <a:t>	</a:t>
            </a:r>
            <a:r>
              <a:rPr lang="tr-TR" sz="2800" dirty="0">
                <a:solidFill>
                  <a:srgbClr val="FF0000"/>
                </a:solidFill>
                <a:effectLst>
                  <a:outerShdw blurRad="38100" dist="38100" dir="2700000" algn="tl">
                    <a:srgbClr val="000000">
                      <a:alpha val="43137"/>
                    </a:srgbClr>
                  </a:outerShdw>
                </a:effectLst>
              </a:rPr>
              <a:t>	 </a:t>
            </a:r>
            <a:r>
              <a:rPr lang="tr-TR" sz="2800" dirty="0" smtClean="0">
                <a:solidFill>
                  <a:srgbClr val="FF0000"/>
                </a:solidFill>
                <a:effectLst>
                  <a:outerShdw blurRad="38100" dist="38100" dir="2700000" algn="tl">
                    <a:srgbClr val="000000">
                      <a:alpha val="43137"/>
                    </a:srgbClr>
                  </a:outerShdw>
                </a:effectLst>
              </a:rPr>
              <a:t>  </a:t>
            </a:r>
            <a:r>
              <a:rPr lang="tr-TR" sz="2800" u="sng" dirty="0" smtClean="0">
                <a:solidFill>
                  <a:srgbClr val="FF0000"/>
                </a:solidFill>
                <a:effectLst>
                  <a:outerShdw blurRad="38100" dist="38100" dir="2700000" algn="tl">
                    <a:srgbClr val="000000">
                      <a:alpha val="43137"/>
                    </a:srgbClr>
                  </a:outerShdw>
                </a:effectLst>
              </a:rPr>
              <a:t>ali.koyuncu@iskur.gov.tr</a:t>
            </a:r>
            <a:r>
              <a:rPr lang="tr-TR" sz="2800" dirty="0" smtClean="0">
                <a:solidFill>
                  <a:srgbClr val="FF0000"/>
                </a:solidFill>
                <a:effectLst>
                  <a:outerShdw blurRad="38100" dist="38100" dir="2700000" algn="tl">
                    <a:srgbClr val="000000">
                      <a:alpha val="43137"/>
                    </a:srgbClr>
                  </a:outerShdw>
                </a:effectLst>
              </a:rPr>
              <a:t>       </a:t>
            </a:r>
            <a:r>
              <a:rPr lang="tr-TR" dirty="0" smtClean="0">
                <a:effectLst>
                  <a:outerShdw blurRad="38100" dist="38100" dir="2700000" algn="tl">
                    <a:srgbClr val="000000">
                      <a:alpha val="43137"/>
                    </a:srgbClr>
                  </a:outerShdw>
                </a:effectLst>
              </a:rPr>
              <a:t>				</a:t>
            </a:r>
          </a:p>
          <a:p>
            <a:pPr algn="ctr">
              <a:defRPr/>
            </a:pPr>
            <a:endParaRPr lang="tr-TR" dirty="0">
              <a:effectLst>
                <a:outerShdw blurRad="38100" dist="38100" dir="2700000" algn="tl">
                  <a:srgbClr val="000000">
                    <a:alpha val="43137"/>
                  </a:srgbClr>
                </a:outerShdw>
              </a:effectLst>
            </a:endParaRPr>
          </a:p>
        </p:txBody>
      </p:sp>
      <p:sp>
        <p:nvSpPr>
          <p:cNvPr id="38916" name="Metin kutusu 2"/>
          <p:cNvSpPr txBox="1">
            <a:spLocks noChangeArrowheads="1"/>
          </p:cNvSpPr>
          <p:nvPr/>
        </p:nvSpPr>
        <p:spPr bwMode="auto">
          <a:xfrm>
            <a:off x="1900238" y="991311"/>
            <a:ext cx="5772150"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itchFamily="18" charset="0"/>
                <a:ea typeface="ＭＳ Ｐゴシック" pitchFamily="34" charset="-128"/>
              </a:defRPr>
            </a:lvl1pPr>
            <a:lvl2pPr marL="742950" indent="-285750" eaLnBrk="0" hangingPunct="0">
              <a:defRPr sz="3200" b="1">
                <a:solidFill>
                  <a:srgbClr val="000066"/>
                </a:solidFill>
                <a:latin typeface="Times New Roman" pitchFamily="18" charset="0"/>
                <a:ea typeface="ＭＳ Ｐゴシック" pitchFamily="34" charset="-128"/>
              </a:defRPr>
            </a:lvl2pPr>
            <a:lvl3pPr marL="1143000" indent="-228600" eaLnBrk="0" hangingPunct="0">
              <a:defRPr sz="3200" b="1">
                <a:solidFill>
                  <a:srgbClr val="000066"/>
                </a:solidFill>
                <a:latin typeface="Times New Roman" pitchFamily="18" charset="0"/>
                <a:ea typeface="ＭＳ Ｐゴシック" pitchFamily="34" charset="-128"/>
              </a:defRPr>
            </a:lvl3pPr>
            <a:lvl4pPr marL="1600200" indent="-228600" eaLnBrk="0" hangingPunct="0">
              <a:defRPr sz="3200" b="1">
                <a:solidFill>
                  <a:srgbClr val="000066"/>
                </a:solidFill>
                <a:latin typeface="Times New Roman" pitchFamily="18" charset="0"/>
                <a:ea typeface="ＭＳ Ｐゴシック" pitchFamily="34" charset="-128"/>
              </a:defRPr>
            </a:lvl4pPr>
            <a:lvl5pPr marL="2057400" indent="-228600" eaLnBrk="0" hangingPunct="0">
              <a:defRPr sz="3200" b="1">
                <a:solidFill>
                  <a:srgbClr val="000066"/>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9pPr>
          </a:lstStyle>
          <a:p>
            <a:pPr algn="ctr" eaLnBrk="1" hangingPunct="1"/>
            <a:r>
              <a:rPr lang="tr-TR" sz="3600" dirty="0" smtClean="0">
                <a:solidFill>
                  <a:srgbClr val="FF0000"/>
                </a:solidFill>
              </a:rPr>
              <a:t>İlginiz için teşekkür ederim.</a:t>
            </a:r>
          </a:p>
          <a:p>
            <a:pPr algn="ctr" eaLnBrk="1" hangingPunct="1"/>
            <a:endParaRPr lang="tr-TR" sz="3600" dirty="0">
              <a:solidFill>
                <a:srgbClr val="FF0000"/>
              </a:solidFill>
            </a:endParaRPr>
          </a:p>
          <a:p>
            <a:pPr algn="ctr" eaLnBrk="1" hangingPunct="1"/>
            <a:r>
              <a:rPr lang="tr-TR" sz="3000" dirty="0" smtClean="0">
                <a:solidFill>
                  <a:schemeClr val="tx1"/>
                </a:solidFill>
              </a:rPr>
              <a:t>MUĞLA ÇALIŞMA VE İŞ KURUMU İL MÜDÜRLÜĞÜ</a:t>
            </a:r>
          </a:p>
          <a:p>
            <a:pPr algn="ctr" eaLnBrk="1" hangingPunct="1"/>
            <a:r>
              <a:rPr lang="tr-TR" sz="3000" dirty="0" smtClean="0">
                <a:solidFill>
                  <a:schemeClr val="tx1"/>
                </a:solidFill>
              </a:rPr>
              <a:t>0252 214 25 61</a:t>
            </a:r>
          </a:p>
        </p:txBody>
      </p:sp>
    </p:spTree>
    <p:extLst>
      <p:ext uri="{BB962C8B-B14F-4D97-AF65-F5344CB8AC3E}">
        <p14:creationId xmlns:p14="http://schemas.microsoft.com/office/powerpoint/2010/main" xmlns="" val="54188855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Dikdörtgen"/>
          <p:cNvSpPr>
            <a:spLocks noChangeArrowheads="1"/>
          </p:cNvSpPr>
          <p:nvPr/>
        </p:nvSpPr>
        <p:spPr bwMode="auto">
          <a:xfrm>
            <a:off x="0" y="4488872"/>
            <a:ext cx="9143999" cy="1764586"/>
          </a:xfrm>
          <a:prstGeom prst="rect">
            <a:avLst/>
          </a:prstGeom>
          <a:noFill/>
          <a:ln w="9525">
            <a:noFill/>
            <a:miter lim="800000"/>
            <a:headEnd/>
            <a:tailEnd/>
          </a:ln>
        </p:spPr>
        <p:txBody>
          <a:bodyPr wrap="square">
            <a:spAutoFit/>
          </a:bodyPr>
          <a:lstStyle/>
          <a:p>
            <a:pPr algn="just" defTabSz="457200">
              <a:spcBef>
                <a:spcPts val="1000"/>
              </a:spcBef>
              <a:defRPr/>
            </a:pPr>
            <a:r>
              <a:rPr lang="tr-TR" sz="2800" dirty="0" smtClean="0">
                <a:solidFill>
                  <a:srgbClr val="FF0000"/>
                </a:solidFill>
                <a:ea typeface="Calibri" panose="020F0502020204030204" pitchFamily="34" charset="0"/>
                <a:cs typeface="Times New Roman" panose="02020603050405020304" pitchFamily="18" charset="0"/>
              </a:rPr>
              <a:t>Destek </a:t>
            </a:r>
            <a:r>
              <a:rPr lang="tr-TR" sz="2800" dirty="0">
                <a:solidFill>
                  <a:srgbClr val="FF0000"/>
                </a:solidFill>
                <a:ea typeface="Calibri" panose="020F0502020204030204" pitchFamily="34" charset="0"/>
                <a:cs typeface="Times New Roman" panose="02020603050405020304" pitchFamily="18" charset="0"/>
              </a:rPr>
              <a:t>tutarı</a:t>
            </a:r>
          </a:p>
          <a:p>
            <a:pPr algn="just" defTabSz="457200">
              <a:spcBef>
                <a:spcPts val="1000"/>
              </a:spcBef>
              <a:defRPr/>
            </a:pPr>
            <a:r>
              <a:rPr lang="tr-TR" sz="1600" dirty="0" smtClean="0">
                <a:solidFill>
                  <a:prstClr val="black"/>
                </a:solidFill>
                <a:ea typeface="Calibri" panose="020F0502020204030204" pitchFamily="34" charset="0"/>
                <a:cs typeface="Times New Roman" panose="02020603050405020304" pitchFamily="18" charset="0"/>
              </a:rPr>
              <a:t>	İşe </a:t>
            </a:r>
            <a:r>
              <a:rPr lang="tr-TR" sz="1600" dirty="0">
                <a:solidFill>
                  <a:prstClr val="black"/>
                </a:solidFill>
                <a:ea typeface="Calibri" panose="020F0502020204030204" pitchFamily="34" charset="0"/>
                <a:cs typeface="Times New Roman" panose="02020603050405020304" pitchFamily="18" charset="0"/>
              </a:rPr>
              <a:t>alındıkları ay dâhil üç aylık süre için prim ödeme gün sayısının 67,36 Türk lirası ile çarpımı sonucu bulunacak tutar Fondan karşılanmak üzere işverene destek olarak ayrıca sağlanır. </a:t>
            </a:r>
          </a:p>
          <a:p>
            <a:pPr algn="just" defTabSz="457200">
              <a:spcBef>
                <a:spcPts val="1000"/>
              </a:spcBef>
              <a:defRPr/>
            </a:pPr>
            <a:r>
              <a:rPr lang="tr-TR" sz="1600" dirty="0" smtClean="0">
                <a:solidFill>
                  <a:prstClr val="black"/>
                </a:solidFill>
                <a:ea typeface="Calibri" panose="020F0502020204030204" pitchFamily="34" charset="0"/>
                <a:cs typeface="Times New Roman" panose="02020603050405020304" pitchFamily="18" charset="0"/>
              </a:rPr>
              <a:t>	İlave </a:t>
            </a:r>
            <a:r>
              <a:rPr lang="tr-TR" sz="1600" dirty="0">
                <a:solidFill>
                  <a:prstClr val="black"/>
                </a:solidFill>
                <a:ea typeface="Calibri" panose="020F0502020204030204" pitchFamily="34" charset="0"/>
                <a:cs typeface="Times New Roman" panose="02020603050405020304" pitchFamily="18" charset="0"/>
              </a:rPr>
              <a:t>istihdam edilecek her bir sigortalı prime esas kazanç alt sınırı üzerinden hesaplanacak tüm primler </a:t>
            </a:r>
            <a:r>
              <a:rPr lang="tr-TR" sz="1600" dirty="0">
                <a:solidFill>
                  <a:srgbClr val="FF0000"/>
                </a:solidFill>
                <a:ea typeface="Calibri" panose="020F0502020204030204" pitchFamily="34" charset="0"/>
                <a:cs typeface="Times New Roman" panose="02020603050405020304" pitchFamily="18" charset="0"/>
              </a:rPr>
              <a:t>(959,40 TL) </a:t>
            </a:r>
            <a:r>
              <a:rPr lang="tr-TR" sz="1600" dirty="0">
                <a:solidFill>
                  <a:prstClr val="black"/>
                </a:solidFill>
                <a:ea typeface="Calibri" panose="020F0502020204030204" pitchFamily="34" charset="0"/>
                <a:cs typeface="Times New Roman" panose="02020603050405020304" pitchFamily="18" charset="0"/>
              </a:rPr>
              <a:t>ile </a:t>
            </a:r>
            <a:r>
              <a:rPr lang="tr-TR" sz="1600" dirty="0">
                <a:solidFill>
                  <a:srgbClr val="FF0000"/>
                </a:solidFill>
                <a:ea typeface="Calibri" panose="020F0502020204030204" pitchFamily="34" charset="0"/>
                <a:cs typeface="Times New Roman" panose="02020603050405020304" pitchFamily="18" charset="0"/>
              </a:rPr>
              <a:t>153,74 TL’lik </a:t>
            </a:r>
            <a:r>
              <a:rPr lang="tr-TR" sz="1600" dirty="0">
                <a:solidFill>
                  <a:prstClr val="black"/>
                </a:solidFill>
                <a:ea typeface="Calibri" panose="020F0502020204030204" pitchFamily="34" charset="0"/>
                <a:cs typeface="Times New Roman" panose="02020603050405020304" pitchFamily="18" charset="0"/>
              </a:rPr>
              <a:t>damga ve gelir vergisi karşılanacaktır. (Toplamda </a:t>
            </a:r>
            <a:r>
              <a:rPr lang="tr-TR" sz="1600" dirty="0">
                <a:solidFill>
                  <a:srgbClr val="FF0000"/>
                </a:solidFill>
                <a:ea typeface="Calibri" panose="020F0502020204030204" pitchFamily="34" charset="0"/>
                <a:cs typeface="Times New Roman" panose="02020603050405020304" pitchFamily="18" charset="0"/>
              </a:rPr>
              <a:t>1113,14 TL</a:t>
            </a:r>
            <a:r>
              <a:rPr lang="tr-TR" sz="1600" dirty="0" smtClean="0">
                <a:solidFill>
                  <a:prstClr val="black"/>
                </a:solidFill>
                <a:ea typeface="Calibri" panose="020F0502020204030204" pitchFamily="34" charset="0"/>
                <a:cs typeface="Times New Roman" panose="02020603050405020304" pitchFamily="18" charset="0"/>
              </a:rPr>
              <a:t>)</a:t>
            </a:r>
            <a:endParaRPr lang="tr-TR" sz="2000" dirty="0">
              <a:solidFill>
                <a:srgbClr val="FF0000"/>
              </a:solidFill>
            </a:endParaRPr>
          </a:p>
        </p:txBody>
      </p:sp>
      <p:sp>
        <p:nvSpPr>
          <p:cNvPr id="3" name="Rectangle 6"/>
          <p:cNvSpPr>
            <a:spLocks noChangeArrowheads="1"/>
          </p:cNvSpPr>
          <p:nvPr/>
        </p:nvSpPr>
        <p:spPr bwMode="auto">
          <a:xfrm>
            <a:off x="214313" y="536269"/>
            <a:ext cx="8786812" cy="1200329"/>
          </a:xfrm>
          <a:prstGeom prst="rect">
            <a:avLst/>
          </a:prstGeom>
          <a:noFill/>
          <a:ln w="9525">
            <a:noFill/>
            <a:miter lim="800000"/>
            <a:headEnd/>
            <a:tailEnd/>
          </a:ln>
        </p:spPr>
        <p:txBody>
          <a:bodyPr wrap="square">
            <a:spAutoFit/>
          </a:bodyPr>
          <a:lstStyle/>
          <a:p>
            <a:pPr algn="ctr">
              <a:spcBef>
                <a:spcPct val="50000"/>
              </a:spcBef>
            </a:pPr>
            <a:r>
              <a:rPr lang="tr-TR" sz="7200" b="1">
                <a:solidFill>
                  <a:schemeClr val="accent1"/>
                </a:solidFill>
              </a:rPr>
              <a:t> </a:t>
            </a:r>
            <a:endParaRPr lang="tr-TR" sz="6000" b="1">
              <a:solidFill>
                <a:schemeClr val="accent1"/>
              </a:solidFill>
              <a:latin typeface="+mj-lt"/>
            </a:endParaRPr>
          </a:p>
        </p:txBody>
      </p:sp>
      <p:sp>
        <p:nvSpPr>
          <p:cNvPr id="6" name="5 Slayt Numarası Yer Tutucusu"/>
          <p:cNvSpPr>
            <a:spLocks noGrp="1"/>
          </p:cNvSpPr>
          <p:nvPr>
            <p:ph type="sldNum" sz="quarter" idx="10"/>
          </p:nvPr>
        </p:nvSpPr>
        <p:spPr/>
        <p:txBody>
          <a:bodyPr/>
          <a:lstStyle/>
          <a:p>
            <a:pPr>
              <a:defRPr/>
            </a:pPr>
            <a:fld id="{8AB2906F-260E-4429-9C07-67A3339A3100}" type="slidenum">
              <a:rPr lang="es-ES" smtClean="0"/>
              <a:pPr>
                <a:defRPr/>
              </a:pPr>
              <a:t>3</a:t>
            </a:fld>
            <a:endParaRPr lang="es-ES"/>
          </a:p>
        </p:txBody>
      </p:sp>
      <p:sp>
        <p:nvSpPr>
          <p:cNvPr id="5" name="Metin kutusu 4"/>
          <p:cNvSpPr txBox="1"/>
          <p:nvPr/>
        </p:nvSpPr>
        <p:spPr>
          <a:xfrm>
            <a:off x="214313" y="784520"/>
            <a:ext cx="8929686" cy="954107"/>
          </a:xfrm>
          <a:prstGeom prst="rect">
            <a:avLst/>
          </a:prstGeom>
          <a:noFill/>
        </p:spPr>
        <p:txBody>
          <a:bodyPr wrap="square" rtlCol="0">
            <a:spAutoFit/>
          </a:bodyPr>
          <a:lstStyle/>
          <a:p>
            <a:pPr algn="ctr"/>
            <a:r>
              <a:rPr lang="tr-TR" sz="2800" dirty="0">
                <a:solidFill>
                  <a:srgbClr val="FF0000"/>
                </a:solidFill>
              </a:rPr>
              <a:t>İLAVE İSTİHDAM TEŞVİĞİ 7166 SAYILI KANUN</a:t>
            </a:r>
          </a:p>
          <a:p>
            <a:pPr algn="ctr"/>
            <a:r>
              <a:rPr lang="tr-TR" sz="2800" dirty="0" smtClean="0">
                <a:solidFill>
                  <a:srgbClr val="002060"/>
                </a:solidFill>
              </a:rPr>
              <a:t>4447 </a:t>
            </a:r>
            <a:r>
              <a:rPr lang="tr-TR" sz="2800" dirty="0">
                <a:solidFill>
                  <a:srgbClr val="002060"/>
                </a:solidFill>
              </a:rPr>
              <a:t>sayılı Kanunun geçici 19. maddesi</a:t>
            </a:r>
          </a:p>
        </p:txBody>
      </p:sp>
      <p:pic>
        <p:nvPicPr>
          <p:cNvPr id="2" name="Resim 1"/>
          <p:cNvPicPr>
            <a:picLocks noChangeAspect="1"/>
          </p:cNvPicPr>
          <p:nvPr/>
        </p:nvPicPr>
        <p:blipFill>
          <a:blip r:embed="rId2"/>
          <a:stretch>
            <a:fillRect/>
          </a:stretch>
        </p:blipFill>
        <p:spPr>
          <a:xfrm>
            <a:off x="781266" y="1736598"/>
            <a:ext cx="7795780" cy="2847229"/>
          </a:xfrm>
          <a:prstGeom prst="rect">
            <a:avLst/>
          </a:prstGeom>
        </p:spPr>
      </p:pic>
      <p:pic>
        <p:nvPicPr>
          <p:cNvPr id="7" name="Resim 6"/>
          <p:cNvPicPr>
            <a:picLocks noChangeAspect="1"/>
          </p:cNvPicPr>
          <p:nvPr/>
        </p:nvPicPr>
        <p:blipFill>
          <a:blip r:embed="rId3"/>
          <a:stretch>
            <a:fillRect/>
          </a:stretch>
        </p:blipFill>
        <p:spPr>
          <a:xfrm>
            <a:off x="214313" y="4937303"/>
            <a:ext cx="333740" cy="433862"/>
          </a:xfrm>
          <a:prstGeom prst="rect">
            <a:avLst/>
          </a:prstGeom>
        </p:spPr>
      </p:pic>
      <p:pic>
        <p:nvPicPr>
          <p:cNvPr id="8" name="Resim 7"/>
          <p:cNvPicPr>
            <a:picLocks noChangeAspect="1"/>
          </p:cNvPicPr>
          <p:nvPr/>
        </p:nvPicPr>
        <p:blipFill>
          <a:blip r:embed="rId3"/>
          <a:stretch>
            <a:fillRect/>
          </a:stretch>
        </p:blipFill>
        <p:spPr>
          <a:xfrm>
            <a:off x="188809" y="5578803"/>
            <a:ext cx="359244" cy="467017"/>
          </a:xfrm>
          <a:prstGeom prst="rect">
            <a:avLst/>
          </a:prstGeom>
        </p:spPr>
      </p:pic>
    </p:spTree>
    <p:extLst>
      <p:ext uri="{BB962C8B-B14F-4D97-AF65-F5344CB8AC3E}">
        <p14:creationId xmlns:p14="http://schemas.microsoft.com/office/powerpoint/2010/main" xmlns="" val="2717899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Dikdörtgen"/>
          <p:cNvSpPr>
            <a:spLocks noChangeArrowheads="1"/>
          </p:cNvSpPr>
          <p:nvPr/>
        </p:nvSpPr>
        <p:spPr bwMode="auto">
          <a:xfrm>
            <a:off x="192355" y="2243822"/>
            <a:ext cx="8786812" cy="3046988"/>
          </a:xfrm>
          <a:prstGeom prst="rect">
            <a:avLst/>
          </a:prstGeom>
          <a:noFill/>
          <a:ln w="9525">
            <a:noFill/>
            <a:miter lim="800000"/>
            <a:headEnd/>
            <a:tailEnd/>
          </a:ln>
        </p:spPr>
        <p:txBody>
          <a:bodyPr wrap="square">
            <a:spAutoFit/>
          </a:bodyPr>
          <a:lstStyle/>
          <a:p>
            <a:endParaRPr lang="tr-TR" sz="2400" u="sng" dirty="0" smtClean="0">
              <a:solidFill>
                <a:schemeClr val="tx1"/>
              </a:solidFill>
            </a:endParaRPr>
          </a:p>
          <a:p>
            <a:r>
              <a:rPr lang="tr-TR" sz="2400" u="sng" dirty="0" smtClean="0">
                <a:solidFill>
                  <a:schemeClr val="tx1"/>
                </a:solidFill>
              </a:rPr>
              <a:t>İşveren </a:t>
            </a:r>
            <a:r>
              <a:rPr lang="tr-TR" sz="2400" u="sng" dirty="0">
                <a:solidFill>
                  <a:schemeClr val="tx1"/>
                </a:solidFill>
              </a:rPr>
              <a:t>yönünden</a:t>
            </a:r>
            <a:r>
              <a:rPr lang="tr-TR" sz="2400" u="sng" dirty="0" smtClean="0">
                <a:solidFill>
                  <a:schemeClr val="tx1"/>
                </a:solidFill>
              </a:rPr>
              <a:t>;</a:t>
            </a:r>
          </a:p>
          <a:p>
            <a:endParaRPr lang="tr-TR" sz="2400" dirty="0" smtClean="0">
              <a:solidFill>
                <a:srgbClr val="002060"/>
              </a:solidFill>
            </a:endParaRPr>
          </a:p>
          <a:p>
            <a:pPr marL="457200" lvl="0" indent="-457200">
              <a:buFontTx/>
              <a:buAutoNum type="arabicParenR"/>
            </a:pPr>
            <a:r>
              <a:rPr lang="tr-TR" sz="2400" dirty="0" smtClean="0"/>
              <a:t>Çalışanların 2018’de </a:t>
            </a:r>
            <a:r>
              <a:rPr lang="tr-TR" sz="2400" dirty="0"/>
              <a:t>işyeri çalışan sayısının en düşük olduğu aydaki çalışan sayısına </a:t>
            </a:r>
            <a:r>
              <a:rPr lang="tr-TR" sz="2400" dirty="0" smtClean="0">
                <a:solidFill>
                  <a:srgbClr val="002060"/>
                </a:solidFill>
              </a:rPr>
              <a:t>ilave </a:t>
            </a:r>
            <a:r>
              <a:rPr lang="tr-TR" sz="2400" dirty="0">
                <a:solidFill>
                  <a:srgbClr val="002060"/>
                </a:solidFill>
              </a:rPr>
              <a:t>olarak alınması </a:t>
            </a:r>
            <a:endParaRPr lang="tr-TR" sz="2400" dirty="0" smtClean="0">
              <a:solidFill>
                <a:srgbClr val="002060"/>
              </a:solidFill>
            </a:endParaRPr>
          </a:p>
          <a:p>
            <a:pPr marL="457200" lvl="0" indent="-457200">
              <a:buFontTx/>
              <a:buAutoNum type="arabicParenR"/>
            </a:pPr>
            <a:endParaRPr lang="tr-TR" sz="2400" dirty="0" smtClean="0">
              <a:solidFill>
                <a:srgbClr val="002060"/>
              </a:solidFill>
            </a:endParaRPr>
          </a:p>
          <a:p>
            <a:pPr marL="457200" lvl="0" indent="-457200">
              <a:buFontTx/>
              <a:buAutoNum type="arabicParenR"/>
            </a:pPr>
            <a:r>
              <a:rPr lang="tr-TR" sz="2400" dirty="0" smtClean="0"/>
              <a:t>Çalışanların işe alındıkları </a:t>
            </a:r>
            <a:r>
              <a:rPr lang="tr-TR" sz="2400" dirty="0"/>
              <a:t>tarihten itibaren toplam 9 ay istihdam </a:t>
            </a:r>
            <a:r>
              <a:rPr lang="tr-TR" sz="2400" dirty="0" smtClean="0"/>
              <a:t>edilmesi</a:t>
            </a:r>
            <a:endParaRPr lang="tr-TR" sz="2400" dirty="0"/>
          </a:p>
        </p:txBody>
      </p:sp>
      <p:sp>
        <p:nvSpPr>
          <p:cNvPr id="3" name="Rectangle 6"/>
          <p:cNvSpPr>
            <a:spLocks noChangeArrowheads="1"/>
          </p:cNvSpPr>
          <p:nvPr/>
        </p:nvSpPr>
        <p:spPr bwMode="auto">
          <a:xfrm>
            <a:off x="214313" y="536269"/>
            <a:ext cx="8786812" cy="1200329"/>
          </a:xfrm>
          <a:prstGeom prst="rect">
            <a:avLst/>
          </a:prstGeom>
          <a:noFill/>
          <a:ln w="9525">
            <a:noFill/>
            <a:miter lim="800000"/>
            <a:headEnd/>
            <a:tailEnd/>
          </a:ln>
        </p:spPr>
        <p:txBody>
          <a:bodyPr wrap="square">
            <a:spAutoFit/>
          </a:bodyPr>
          <a:lstStyle/>
          <a:p>
            <a:pPr algn="ctr">
              <a:spcBef>
                <a:spcPct val="50000"/>
              </a:spcBef>
            </a:pPr>
            <a:r>
              <a:rPr lang="tr-TR" sz="7200" b="1">
                <a:solidFill>
                  <a:schemeClr val="accent1"/>
                </a:solidFill>
              </a:rPr>
              <a:t> </a:t>
            </a:r>
            <a:endParaRPr lang="tr-TR" sz="6000" b="1">
              <a:solidFill>
                <a:schemeClr val="accent1"/>
              </a:solidFill>
              <a:latin typeface="+mj-lt"/>
            </a:endParaRPr>
          </a:p>
        </p:txBody>
      </p:sp>
      <p:sp>
        <p:nvSpPr>
          <p:cNvPr id="6" name="5 Slayt Numarası Yer Tutucusu"/>
          <p:cNvSpPr>
            <a:spLocks noGrp="1"/>
          </p:cNvSpPr>
          <p:nvPr>
            <p:ph type="sldNum" sz="quarter" idx="10"/>
          </p:nvPr>
        </p:nvSpPr>
        <p:spPr/>
        <p:txBody>
          <a:bodyPr/>
          <a:lstStyle/>
          <a:p>
            <a:pPr>
              <a:defRPr/>
            </a:pPr>
            <a:fld id="{8AB2906F-260E-4429-9C07-67A3339A3100}" type="slidenum">
              <a:rPr lang="es-ES" smtClean="0"/>
              <a:pPr>
                <a:defRPr/>
              </a:pPr>
              <a:t>4</a:t>
            </a:fld>
            <a:endParaRPr lang="es-ES"/>
          </a:p>
        </p:txBody>
      </p:sp>
      <p:sp>
        <p:nvSpPr>
          <p:cNvPr id="5" name="Metin kutusu 4"/>
          <p:cNvSpPr txBox="1"/>
          <p:nvPr/>
        </p:nvSpPr>
        <p:spPr>
          <a:xfrm>
            <a:off x="273318" y="1326619"/>
            <a:ext cx="8624887" cy="954107"/>
          </a:xfrm>
          <a:prstGeom prst="rect">
            <a:avLst/>
          </a:prstGeom>
          <a:noFill/>
        </p:spPr>
        <p:txBody>
          <a:bodyPr wrap="square" rtlCol="0">
            <a:spAutoFit/>
          </a:bodyPr>
          <a:lstStyle/>
          <a:p>
            <a:pPr algn="ctr"/>
            <a:r>
              <a:rPr lang="tr-TR" sz="2800" dirty="0">
                <a:solidFill>
                  <a:srgbClr val="FF0000"/>
                </a:solidFill>
              </a:rPr>
              <a:t>İLAVE İSTİHDAM </a:t>
            </a:r>
            <a:r>
              <a:rPr lang="tr-TR" sz="2800" dirty="0" smtClean="0">
                <a:solidFill>
                  <a:srgbClr val="FF0000"/>
                </a:solidFill>
              </a:rPr>
              <a:t>TEŞVİĞİ 7166 SAYILI KANUN</a:t>
            </a:r>
            <a:endParaRPr lang="tr-TR" sz="2800" dirty="0">
              <a:solidFill>
                <a:srgbClr val="FF0000"/>
              </a:solidFill>
            </a:endParaRPr>
          </a:p>
          <a:p>
            <a:pPr algn="ctr"/>
            <a:r>
              <a:rPr lang="tr-TR" sz="2800" dirty="0" smtClean="0">
                <a:solidFill>
                  <a:srgbClr val="002060"/>
                </a:solidFill>
              </a:rPr>
              <a:t>4447 </a:t>
            </a:r>
            <a:r>
              <a:rPr lang="tr-TR" sz="2800" dirty="0">
                <a:solidFill>
                  <a:srgbClr val="002060"/>
                </a:solidFill>
              </a:rPr>
              <a:t>sayılı Kanunun geçici 19. maddesi</a:t>
            </a:r>
          </a:p>
        </p:txBody>
      </p:sp>
      <p:pic>
        <p:nvPicPr>
          <p:cNvPr id="7" name="Resim 6"/>
          <p:cNvPicPr>
            <a:picLocks noChangeAspect="1"/>
          </p:cNvPicPr>
          <p:nvPr/>
        </p:nvPicPr>
        <p:blipFill>
          <a:blip r:embed="rId2"/>
          <a:stretch>
            <a:fillRect/>
          </a:stretch>
        </p:blipFill>
        <p:spPr>
          <a:xfrm>
            <a:off x="273318" y="3452558"/>
            <a:ext cx="484243" cy="629516"/>
          </a:xfrm>
          <a:prstGeom prst="rect">
            <a:avLst/>
          </a:prstGeom>
        </p:spPr>
      </p:pic>
      <p:pic>
        <p:nvPicPr>
          <p:cNvPr id="8" name="Resim 7"/>
          <p:cNvPicPr>
            <a:picLocks noChangeAspect="1"/>
          </p:cNvPicPr>
          <p:nvPr/>
        </p:nvPicPr>
        <p:blipFill>
          <a:blip r:embed="rId2"/>
          <a:stretch>
            <a:fillRect/>
          </a:stretch>
        </p:blipFill>
        <p:spPr>
          <a:xfrm>
            <a:off x="214313" y="4570169"/>
            <a:ext cx="484243" cy="629516"/>
          </a:xfrm>
          <a:prstGeom prst="rect">
            <a:avLst/>
          </a:prstGeom>
        </p:spPr>
      </p:pic>
    </p:spTree>
    <p:extLst>
      <p:ext uri="{BB962C8B-B14F-4D97-AF65-F5344CB8AC3E}">
        <p14:creationId xmlns:p14="http://schemas.microsoft.com/office/powerpoint/2010/main" xmlns="" val="319239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Dikdörtgen"/>
          <p:cNvSpPr>
            <a:spLocks noChangeArrowheads="1"/>
          </p:cNvSpPr>
          <p:nvPr/>
        </p:nvSpPr>
        <p:spPr bwMode="auto">
          <a:xfrm>
            <a:off x="214313" y="2792196"/>
            <a:ext cx="8786812" cy="4431983"/>
          </a:xfrm>
          <a:prstGeom prst="rect">
            <a:avLst/>
          </a:prstGeom>
          <a:noFill/>
          <a:ln w="9525">
            <a:noFill/>
            <a:miter lim="800000"/>
            <a:headEnd/>
            <a:tailEnd/>
          </a:ln>
        </p:spPr>
        <p:txBody>
          <a:bodyPr wrap="square">
            <a:spAutoFit/>
          </a:bodyPr>
          <a:lstStyle/>
          <a:p>
            <a:r>
              <a:rPr lang="tr-TR" sz="2400" u="sng" dirty="0" smtClean="0">
                <a:solidFill>
                  <a:schemeClr val="tx1"/>
                </a:solidFill>
              </a:rPr>
              <a:t>Sigortalı </a:t>
            </a:r>
            <a:r>
              <a:rPr lang="tr-TR" sz="2400" u="sng" dirty="0">
                <a:solidFill>
                  <a:schemeClr val="tx1"/>
                </a:solidFill>
              </a:rPr>
              <a:t>yönünden;</a:t>
            </a:r>
            <a:r>
              <a:rPr lang="tr-TR" sz="2400" dirty="0">
                <a:solidFill>
                  <a:schemeClr val="tx1"/>
                </a:solidFill>
              </a:rPr>
              <a:t> </a:t>
            </a:r>
            <a:endParaRPr lang="tr-TR" sz="2400" dirty="0" smtClean="0">
              <a:solidFill>
                <a:schemeClr val="tx1"/>
              </a:solidFill>
            </a:endParaRPr>
          </a:p>
          <a:p>
            <a:endParaRPr lang="tr-TR" sz="2000" dirty="0" smtClean="0">
              <a:solidFill>
                <a:srgbClr val="FF0000"/>
              </a:solidFill>
            </a:endParaRPr>
          </a:p>
          <a:p>
            <a:pPr marL="457200" lvl="0" indent="-457200">
              <a:buAutoNum type="arabicParenR"/>
            </a:pPr>
            <a:r>
              <a:rPr lang="tr-TR" sz="2200" dirty="0" smtClean="0"/>
              <a:t>01.02.2019 </a:t>
            </a:r>
            <a:r>
              <a:rPr lang="tr-TR" sz="2200" dirty="0"/>
              <a:t>ila </a:t>
            </a:r>
            <a:r>
              <a:rPr lang="tr-TR" sz="2200" dirty="0" smtClean="0"/>
              <a:t>30.04.2019  tarihleri </a:t>
            </a:r>
            <a:r>
              <a:rPr lang="tr-TR" sz="2200" dirty="0"/>
              <a:t>arası işe alınmış olması</a:t>
            </a:r>
            <a:r>
              <a:rPr lang="tr-TR" sz="2200" dirty="0" smtClean="0"/>
              <a:t>,</a:t>
            </a:r>
          </a:p>
          <a:p>
            <a:pPr marL="457200" lvl="0" indent="-457200">
              <a:buAutoNum type="arabicParenR"/>
            </a:pPr>
            <a:endParaRPr lang="tr-TR" sz="2200" dirty="0" smtClean="0"/>
          </a:p>
          <a:p>
            <a:pPr marL="457200" lvl="0" indent="-457200">
              <a:buFontTx/>
              <a:buAutoNum type="arabicParenR"/>
            </a:pPr>
            <a:r>
              <a:rPr lang="tr-TR" sz="2200" dirty="0">
                <a:solidFill>
                  <a:srgbClr val="FF0000"/>
                </a:solidFill>
              </a:rPr>
              <a:t>İşe alınacak kişinin </a:t>
            </a:r>
            <a:r>
              <a:rPr lang="tr-TR" sz="2200" u="sng" dirty="0" smtClean="0">
                <a:solidFill>
                  <a:srgbClr val="FF0000"/>
                </a:solidFill>
              </a:rPr>
              <a:t>İŞKUR’a</a:t>
            </a:r>
            <a:r>
              <a:rPr lang="tr-TR" sz="2200" dirty="0" smtClean="0">
                <a:solidFill>
                  <a:srgbClr val="FF0000"/>
                </a:solidFill>
              </a:rPr>
              <a:t> </a:t>
            </a:r>
            <a:r>
              <a:rPr lang="tr-TR" sz="2200" dirty="0">
                <a:solidFill>
                  <a:srgbClr val="FF0000"/>
                </a:solidFill>
              </a:rPr>
              <a:t>kayıtlı </a:t>
            </a:r>
            <a:r>
              <a:rPr lang="tr-TR" sz="2200" dirty="0" smtClean="0">
                <a:solidFill>
                  <a:srgbClr val="FF0000"/>
                </a:solidFill>
              </a:rPr>
              <a:t>aktif iş arayan olması,</a:t>
            </a:r>
          </a:p>
          <a:p>
            <a:pPr marL="457200" lvl="0" indent="-457200">
              <a:buFontTx/>
              <a:buAutoNum type="arabicParenR"/>
            </a:pPr>
            <a:endParaRPr lang="tr-TR" sz="2200" dirty="0" smtClean="0">
              <a:solidFill>
                <a:srgbClr val="FF0000"/>
              </a:solidFill>
            </a:endParaRPr>
          </a:p>
          <a:p>
            <a:pPr marL="457200" indent="-457200">
              <a:buFontTx/>
              <a:buAutoNum type="arabicParenR"/>
            </a:pPr>
            <a:r>
              <a:rPr lang="tr-TR" sz="2200" dirty="0"/>
              <a:t>Çalışanın işe alındığı tarihten önceki son 3 aylık dönemde 5510/4-a,b.c (isteğe bağlı sigortalılık hariç) </a:t>
            </a:r>
            <a:r>
              <a:rPr lang="tr-TR" sz="2200" dirty="0" smtClean="0"/>
              <a:t>kapsamında </a:t>
            </a:r>
            <a:r>
              <a:rPr lang="tr-TR" sz="2200" dirty="0"/>
              <a:t>10 günden fazla </a:t>
            </a:r>
            <a:r>
              <a:rPr lang="tr-TR" sz="2200" dirty="0" smtClean="0"/>
              <a:t>sigortalılığının olmaması</a:t>
            </a:r>
            <a:r>
              <a:rPr lang="tr-TR" sz="2200" dirty="0"/>
              <a:t>, </a:t>
            </a:r>
            <a:endParaRPr lang="tr-TR" sz="2200" dirty="0" smtClean="0"/>
          </a:p>
          <a:p>
            <a:endParaRPr lang="tr-TR" sz="2200" dirty="0" smtClean="0"/>
          </a:p>
          <a:p>
            <a:r>
              <a:rPr lang="tr-TR" sz="2200" dirty="0" smtClean="0"/>
              <a:t>***Sigortalı kişinin kadın veya 18-25 yaş arası erkekler için 18 ay</a:t>
            </a:r>
          </a:p>
          <a:p>
            <a:pPr marL="457200" indent="-457200">
              <a:buFontTx/>
              <a:buAutoNum type="arabicParenR"/>
            </a:pPr>
            <a:endParaRPr lang="tr-TR" sz="2000" dirty="0">
              <a:solidFill>
                <a:srgbClr val="FF0000"/>
              </a:solidFill>
            </a:endParaRPr>
          </a:p>
          <a:p>
            <a:pPr marL="457200" lvl="0" indent="-457200">
              <a:buAutoNum type="arabicParenR"/>
            </a:pPr>
            <a:endParaRPr lang="tr-TR" sz="2000" dirty="0" smtClean="0"/>
          </a:p>
        </p:txBody>
      </p:sp>
      <p:sp>
        <p:nvSpPr>
          <p:cNvPr id="3" name="Rectangle 6"/>
          <p:cNvSpPr>
            <a:spLocks noChangeArrowheads="1"/>
          </p:cNvSpPr>
          <p:nvPr/>
        </p:nvSpPr>
        <p:spPr bwMode="auto">
          <a:xfrm>
            <a:off x="214313" y="536269"/>
            <a:ext cx="8786812" cy="1200329"/>
          </a:xfrm>
          <a:prstGeom prst="rect">
            <a:avLst/>
          </a:prstGeom>
          <a:noFill/>
          <a:ln w="9525">
            <a:noFill/>
            <a:miter lim="800000"/>
            <a:headEnd/>
            <a:tailEnd/>
          </a:ln>
        </p:spPr>
        <p:txBody>
          <a:bodyPr wrap="square">
            <a:spAutoFit/>
          </a:bodyPr>
          <a:lstStyle/>
          <a:p>
            <a:pPr algn="ctr">
              <a:spcBef>
                <a:spcPct val="50000"/>
              </a:spcBef>
            </a:pPr>
            <a:r>
              <a:rPr lang="tr-TR" sz="7200" b="1">
                <a:solidFill>
                  <a:schemeClr val="accent1"/>
                </a:solidFill>
              </a:rPr>
              <a:t> </a:t>
            </a:r>
            <a:endParaRPr lang="tr-TR" sz="6000" b="1">
              <a:solidFill>
                <a:schemeClr val="accent1"/>
              </a:solidFill>
              <a:latin typeface="+mj-lt"/>
            </a:endParaRPr>
          </a:p>
        </p:txBody>
      </p:sp>
      <p:sp>
        <p:nvSpPr>
          <p:cNvPr id="6" name="5 Slayt Numarası Yer Tutucusu"/>
          <p:cNvSpPr>
            <a:spLocks noGrp="1"/>
          </p:cNvSpPr>
          <p:nvPr>
            <p:ph type="sldNum" sz="quarter" idx="10"/>
          </p:nvPr>
        </p:nvSpPr>
        <p:spPr/>
        <p:txBody>
          <a:bodyPr/>
          <a:lstStyle/>
          <a:p>
            <a:pPr>
              <a:defRPr/>
            </a:pPr>
            <a:fld id="{8AB2906F-260E-4429-9C07-67A3339A3100}" type="slidenum">
              <a:rPr lang="es-ES" smtClean="0"/>
              <a:pPr>
                <a:defRPr/>
              </a:pPr>
              <a:t>5</a:t>
            </a:fld>
            <a:endParaRPr lang="es-ES"/>
          </a:p>
        </p:txBody>
      </p:sp>
      <p:sp>
        <p:nvSpPr>
          <p:cNvPr id="5" name="Metin kutusu 4"/>
          <p:cNvSpPr txBox="1"/>
          <p:nvPr/>
        </p:nvSpPr>
        <p:spPr>
          <a:xfrm>
            <a:off x="295090" y="1347919"/>
            <a:ext cx="8625258" cy="954107"/>
          </a:xfrm>
          <a:prstGeom prst="rect">
            <a:avLst/>
          </a:prstGeom>
          <a:noFill/>
        </p:spPr>
        <p:txBody>
          <a:bodyPr wrap="square" rtlCol="0">
            <a:spAutoFit/>
          </a:bodyPr>
          <a:lstStyle/>
          <a:p>
            <a:pPr algn="ctr"/>
            <a:r>
              <a:rPr lang="tr-TR" sz="2800" dirty="0">
                <a:solidFill>
                  <a:srgbClr val="FF0000"/>
                </a:solidFill>
              </a:rPr>
              <a:t>İLAVE İSTİHDAM TEŞVİĞİ 7166 SAYILI KANUN</a:t>
            </a:r>
          </a:p>
          <a:p>
            <a:pPr algn="ctr"/>
            <a:r>
              <a:rPr lang="tr-TR" sz="2800" dirty="0" smtClean="0">
                <a:solidFill>
                  <a:srgbClr val="002060"/>
                </a:solidFill>
              </a:rPr>
              <a:t>4447 </a:t>
            </a:r>
            <a:r>
              <a:rPr lang="tr-TR" sz="2800" dirty="0">
                <a:solidFill>
                  <a:srgbClr val="002060"/>
                </a:solidFill>
              </a:rPr>
              <a:t>sayılı Kanunun geçici 19. maddesi</a:t>
            </a:r>
          </a:p>
        </p:txBody>
      </p:sp>
      <p:pic>
        <p:nvPicPr>
          <p:cNvPr id="7" name="Resim 6"/>
          <p:cNvPicPr>
            <a:picLocks noChangeAspect="1"/>
          </p:cNvPicPr>
          <p:nvPr/>
        </p:nvPicPr>
        <p:blipFill>
          <a:blip r:embed="rId2"/>
          <a:stretch>
            <a:fillRect/>
          </a:stretch>
        </p:blipFill>
        <p:spPr>
          <a:xfrm>
            <a:off x="214313" y="3442923"/>
            <a:ext cx="484243" cy="629516"/>
          </a:xfrm>
          <a:prstGeom prst="rect">
            <a:avLst/>
          </a:prstGeom>
        </p:spPr>
      </p:pic>
      <p:pic>
        <p:nvPicPr>
          <p:cNvPr id="8" name="Resim 7"/>
          <p:cNvPicPr>
            <a:picLocks noChangeAspect="1"/>
          </p:cNvPicPr>
          <p:nvPr/>
        </p:nvPicPr>
        <p:blipFill>
          <a:blip r:embed="rId2"/>
          <a:stretch>
            <a:fillRect/>
          </a:stretch>
        </p:blipFill>
        <p:spPr>
          <a:xfrm>
            <a:off x="214312" y="4093650"/>
            <a:ext cx="484243" cy="629516"/>
          </a:xfrm>
          <a:prstGeom prst="rect">
            <a:avLst/>
          </a:prstGeom>
        </p:spPr>
      </p:pic>
      <p:pic>
        <p:nvPicPr>
          <p:cNvPr id="9" name="Resim 8"/>
          <p:cNvPicPr>
            <a:picLocks noChangeAspect="1"/>
          </p:cNvPicPr>
          <p:nvPr/>
        </p:nvPicPr>
        <p:blipFill>
          <a:blip r:embed="rId2"/>
          <a:stretch>
            <a:fillRect/>
          </a:stretch>
        </p:blipFill>
        <p:spPr>
          <a:xfrm>
            <a:off x="238905" y="4898578"/>
            <a:ext cx="484243" cy="629516"/>
          </a:xfrm>
          <a:prstGeom prst="rect">
            <a:avLst/>
          </a:prstGeom>
        </p:spPr>
      </p:pic>
    </p:spTree>
    <p:extLst>
      <p:ext uri="{BB962C8B-B14F-4D97-AF65-F5344CB8AC3E}">
        <p14:creationId xmlns:p14="http://schemas.microsoft.com/office/powerpoint/2010/main" xmlns="" val="660596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Dikdörtgen"/>
          <p:cNvSpPr>
            <a:spLocks noChangeArrowheads="1"/>
          </p:cNvSpPr>
          <p:nvPr/>
        </p:nvSpPr>
        <p:spPr bwMode="auto">
          <a:xfrm>
            <a:off x="192355" y="3037240"/>
            <a:ext cx="8786812" cy="3046988"/>
          </a:xfrm>
          <a:prstGeom prst="rect">
            <a:avLst/>
          </a:prstGeom>
          <a:noFill/>
          <a:ln w="9525">
            <a:noFill/>
            <a:miter lim="800000"/>
            <a:headEnd/>
            <a:tailEnd/>
          </a:ln>
        </p:spPr>
        <p:txBody>
          <a:bodyPr wrap="square">
            <a:spAutoFit/>
          </a:bodyPr>
          <a:lstStyle/>
          <a:p>
            <a:endParaRPr lang="tr-TR" sz="2400" u="sng" dirty="0" smtClean="0">
              <a:solidFill>
                <a:schemeClr val="tx1"/>
              </a:solidFill>
            </a:endParaRPr>
          </a:p>
          <a:p>
            <a:r>
              <a:rPr lang="tr-TR" sz="2400" u="sng" dirty="0" smtClean="0">
                <a:solidFill>
                  <a:schemeClr val="tx1"/>
                </a:solidFill>
              </a:rPr>
              <a:t>İşveren </a:t>
            </a:r>
            <a:r>
              <a:rPr lang="tr-TR" sz="2400" u="sng" dirty="0">
                <a:solidFill>
                  <a:schemeClr val="tx1"/>
                </a:solidFill>
              </a:rPr>
              <a:t>yönünden</a:t>
            </a:r>
            <a:r>
              <a:rPr lang="tr-TR" sz="2400" u="sng" dirty="0" smtClean="0">
                <a:solidFill>
                  <a:schemeClr val="tx1"/>
                </a:solidFill>
              </a:rPr>
              <a:t>;</a:t>
            </a:r>
          </a:p>
          <a:p>
            <a:endParaRPr lang="tr-TR" sz="2400" dirty="0" smtClean="0">
              <a:solidFill>
                <a:srgbClr val="002060"/>
              </a:solidFill>
            </a:endParaRPr>
          </a:p>
          <a:p>
            <a:pPr marL="457200" lvl="0" indent="-457200">
              <a:buFontTx/>
              <a:buAutoNum type="arabicParenR"/>
            </a:pPr>
            <a:r>
              <a:rPr lang="tr-TR" sz="2400" dirty="0">
                <a:solidFill>
                  <a:srgbClr val="002060"/>
                </a:solidFill>
              </a:rPr>
              <a:t>Çalışanın </a:t>
            </a:r>
            <a:r>
              <a:rPr lang="tr-TR" sz="2400" dirty="0">
                <a:solidFill>
                  <a:srgbClr val="002060"/>
                </a:solidFill>
                <a:ea typeface="Calibri" panose="020F0502020204030204" pitchFamily="34" charset="0"/>
                <a:cs typeface="Times New Roman" panose="02020603050405020304" pitchFamily="18" charset="0"/>
              </a:rPr>
              <a:t>önceki takvim </a:t>
            </a:r>
            <a:r>
              <a:rPr lang="tr-TR" sz="2400" dirty="0" smtClean="0">
                <a:solidFill>
                  <a:srgbClr val="002060"/>
                </a:solidFill>
                <a:ea typeface="Calibri" panose="020F0502020204030204" pitchFamily="34" charset="0"/>
                <a:cs typeface="Times New Roman" panose="02020603050405020304" pitchFamily="18" charset="0"/>
              </a:rPr>
              <a:t>yılına </a:t>
            </a:r>
            <a:r>
              <a:rPr lang="tr-TR" sz="2400" dirty="0">
                <a:solidFill>
                  <a:srgbClr val="002060"/>
                </a:solidFill>
                <a:ea typeface="Calibri" panose="020F0502020204030204" pitchFamily="34" charset="0"/>
                <a:cs typeface="Times New Roman" panose="02020603050405020304" pitchFamily="18" charset="0"/>
              </a:rPr>
              <a:t>ilişkin </a:t>
            </a:r>
            <a:r>
              <a:rPr lang="tr-TR" sz="2400" dirty="0" smtClean="0">
                <a:solidFill>
                  <a:srgbClr val="002060"/>
                </a:solidFill>
              </a:rPr>
              <a:t>çalışan sayısı </a:t>
            </a:r>
            <a:r>
              <a:rPr lang="tr-TR" sz="2400" dirty="0" smtClean="0">
                <a:solidFill>
                  <a:srgbClr val="FF0000"/>
                </a:solidFill>
              </a:rPr>
              <a:t>ortalamasına</a:t>
            </a:r>
            <a:r>
              <a:rPr lang="tr-TR" sz="2400" dirty="0" smtClean="0">
                <a:solidFill>
                  <a:srgbClr val="002060"/>
                </a:solidFill>
              </a:rPr>
              <a:t> </a:t>
            </a:r>
            <a:r>
              <a:rPr lang="tr-TR" sz="2400" dirty="0">
                <a:solidFill>
                  <a:srgbClr val="002060"/>
                </a:solidFill>
              </a:rPr>
              <a:t>ilave olarak alınması </a:t>
            </a:r>
            <a:endParaRPr lang="tr-TR" sz="2400" dirty="0" smtClean="0">
              <a:solidFill>
                <a:srgbClr val="002060"/>
              </a:solidFill>
            </a:endParaRPr>
          </a:p>
          <a:p>
            <a:pPr marL="457200" lvl="0" indent="-457200">
              <a:buFontTx/>
              <a:buAutoNum type="arabicParenR"/>
            </a:pPr>
            <a:endParaRPr lang="tr-TR" sz="2400" dirty="0"/>
          </a:p>
          <a:p>
            <a:pPr marL="457200" lvl="0" indent="-457200">
              <a:buFontTx/>
              <a:buAutoNum type="arabicParenR"/>
            </a:pPr>
            <a:r>
              <a:rPr lang="tr-TR" sz="2400" u="sng" dirty="0" smtClean="0"/>
              <a:t>İmalat ve Bilişim </a:t>
            </a:r>
            <a:r>
              <a:rPr lang="tr-TR" sz="2400" dirty="0" smtClean="0"/>
              <a:t>sektöründe olup olmamasına göre değişir</a:t>
            </a:r>
          </a:p>
          <a:p>
            <a:pPr marL="457200" lvl="0" indent="-457200">
              <a:buFontTx/>
              <a:buAutoNum type="arabicParenR"/>
            </a:pPr>
            <a:endParaRPr lang="tr-TR" sz="2400" dirty="0"/>
          </a:p>
        </p:txBody>
      </p:sp>
      <p:sp>
        <p:nvSpPr>
          <p:cNvPr id="3" name="Rectangle 6"/>
          <p:cNvSpPr>
            <a:spLocks noChangeArrowheads="1"/>
          </p:cNvSpPr>
          <p:nvPr/>
        </p:nvSpPr>
        <p:spPr bwMode="auto">
          <a:xfrm>
            <a:off x="214313" y="536269"/>
            <a:ext cx="8786812" cy="1200329"/>
          </a:xfrm>
          <a:prstGeom prst="rect">
            <a:avLst/>
          </a:prstGeom>
          <a:noFill/>
          <a:ln w="9525">
            <a:noFill/>
            <a:miter lim="800000"/>
            <a:headEnd/>
            <a:tailEnd/>
          </a:ln>
        </p:spPr>
        <p:txBody>
          <a:bodyPr wrap="square">
            <a:spAutoFit/>
          </a:bodyPr>
          <a:lstStyle/>
          <a:p>
            <a:pPr algn="ctr">
              <a:spcBef>
                <a:spcPct val="50000"/>
              </a:spcBef>
            </a:pPr>
            <a:r>
              <a:rPr lang="tr-TR" sz="7200" b="1">
                <a:solidFill>
                  <a:schemeClr val="accent1"/>
                </a:solidFill>
              </a:rPr>
              <a:t> </a:t>
            </a:r>
            <a:endParaRPr lang="tr-TR" sz="6000" b="1">
              <a:solidFill>
                <a:schemeClr val="accent1"/>
              </a:solidFill>
              <a:latin typeface="+mj-lt"/>
            </a:endParaRPr>
          </a:p>
        </p:txBody>
      </p:sp>
      <p:sp>
        <p:nvSpPr>
          <p:cNvPr id="6" name="5 Slayt Numarası Yer Tutucusu"/>
          <p:cNvSpPr>
            <a:spLocks noGrp="1"/>
          </p:cNvSpPr>
          <p:nvPr>
            <p:ph type="sldNum" sz="quarter" idx="10"/>
          </p:nvPr>
        </p:nvSpPr>
        <p:spPr/>
        <p:txBody>
          <a:bodyPr/>
          <a:lstStyle/>
          <a:p>
            <a:pPr>
              <a:defRPr/>
            </a:pPr>
            <a:fld id="{8AB2906F-260E-4429-9C07-67A3339A3100}" type="slidenum">
              <a:rPr lang="es-ES" smtClean="0"/>
              <a:pPr>
                <a:defRPr/>
              </a:pPr>
              <a:t>6</a:t>
            </a:fld>
            <a:endParaRPr lang="es-ES"/>
          </a:p>
        </p:txBody>
      </p:sp>
      <p:sp>
        <p:nvSpPr>
          <p:cNvPr id="5" name="Metin kutusu 4"/>
          <p:cNvSpPr txBox="1"/>
          <p:nvPr/>
        </p:nvSpPr>
        <p:spPr>
          <a:xfrm>
            <a:off x="647391" y="1418307"/>
            <a:ext cx="8624887" cy="954107"/>
          </a:xfrm>
          <a:prstGeom prst="rect">
            <a:avLst/>
          </a:prstGeom>
          <a:noFill/>
        </p:spPr>
        <p:txBody>
          <a:bodyPr wrap="square" rtlCol="0">
            <a:spAutoFit/>
          </a:bodyPr>
          <a:lstStyle/>
          <a:p>
            <a:pPr algn="ctr"/>
            <a:r>
              <a:rPr lang="tr-TR" sz="2800" dirty="0">
                <a:solidFill>
                  <a:srgbClr val="FF0000"/>
                </a:solidFill>
              </a:rPr>
              <a:t>İLAVE İSTİHDAM </a:t>
            </a:r>
            <a:r>
              <a:rPr lang="tr-TR" sz="2800" dirty="0" smtClean="0">
                <a:solidFill>
                  <a:srgbClr val="FF0000"/>
                </a:solidFill>
              </a:rPr>
              <a:t>TEŞVİĞİ 7103 SAYILI KANUN</a:t>
            </a:r>
            <a:endParaRPr lang="tr-TR" sz="2800" dirty="0">
              <a:solidFill>
                <a:srgbClr val="FF0000"/>
              </a:solidFill>
            </a:endParaRPr>
          </a:p>
          <a:p>
            <a:pPr algn="ctr"/>
            <a:r>
              <a:rPr lang="tr-TR" sz="2800" dirty="0" smtClean="0">
                <a:solidFill>
                  <a:srgbClr val="002060"/>
                </a:solidFill>
              </a:rPr>
              <a:t>4447 </a:t>
            </a:r>
            <a:r>
              <a:rPr lang="tr-TR" sz="2800" dirty="0">
                <a:solidFill>
                  <a:srgbClr val="002060"/>
                </a:solidFill>
              </a:rPr>
              <a:t>sayılı Kanunun geçici 19. maddesi</a:t>
            </a:r>
          </a:p>
        </p:txBody>
      </p:sp>
      <p:pic>
        <p:nvPicPr>
          <p:cNvPr id="7" name="Resim 6"/>
          <p:cNvPicPr>
            <a:picLocks noChangeAspect="1"/>
          </p:cNvPicPr>
          <p:nvPr/>
        </p:nvPicPr>
        <p:blipFill>
          <a:blip r:embed="rId2"/>
          <a:stretch>
            <a:fillRect/>
          </a:stretch>
        </p:blipFill>
        <p:spPr>
          <a:xfrm>
            <a:off x="192355" y="4142275"/>
            <a:ext cx="484243" cy="629516"/>
          </a:xfrm>
          <a:prstGeom prst="rect">
            <a:avLst/>
          </a:prstGeom>
        </p:spPr>
      </p:pic>
      <p:pic>
        <p:nvPicPr>
          <p:cNvPr id="8" name="Resim 7"/>
          <p:cNvPicPr>
            <a:picLocks noChangeAspect="1"/>
          </p:cNvPicPr>
          <p:nvPr/>
        </p:nvPicPr>
        <p:blipFill>
          <a:blip r:embed="rId2"/>
          <a:stretch>
            <a:fillRect/>
          </a:stretch>
        </p:blipFill>
        <p:spPr>
          <a:xfrm>
            <a:off x="214313" y="5130392"/>
            <a:ext cx="484243" cy="629516"/>
          </a:xfrm>
          <a:prstGeom prst="rect">
            <a:avLst/>
          </a:prstGeom>
        </p:spPr>
      </p:pic>
    </p:spTree>
    <p:extLst>
      <p:ext uri="{BB962C8B-B14F-4D97-AF65-F5344CB8AC3E}">
        <p14:creationId xmlns:p14="http://schemas.microsoft.com/office/powerpoint/2010/main" xmlns="" val="3779514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214313" y="536269"/>
            <a:ext cx="8786812" cy="1200329"/>
          </a:xfrm>
          <a:prstGeom prst="rect">
            <a:avLst/>
          </a:prstGeom>
          <a:noFill/>
          <a:ln w="9525">
            <a:noFill/>
            <a:miter lim="800000"/>
            <a:headEnd/>
            <a:tailEnd/>
          </a:ln>
        </p:spPr>
        <p:txBody>
          <a:bodyPr wrap="square">
            <a:spAutoFit/>
          </a:bodyPr>
          <a:lstStyle/>
          <a:p>
            <a:pPr algn="ctr">
              <a:spcBef>
                <a:spcPct val="50000"/>
              </a:spcBef>
            </a:pPr>
            <a:r>
              <a:rPr lang="tr-TR" sz="7200" b="1">
                <a:solidFill>
                  <a:schemeClr val="accent1"/>
                </a:solidFill>
              </a:rPr>
              <a:t> </a:t>
            </a:r>
            <a:endParaRPr lang="tr-TR" sz="6000" b="1">
              <a:solidFill>
                <a:schemeClr val="accent1"/>
              </a:solidFill>
              <a:latin typeface="+mj-lt"/>
            </a:endParaRPr>
          </a:p>
        </p:txBody>
      </p:sp>
      <p:sp>
        <p:nvSpPr>
          <p:cNvPr id="6" name="5 Slayt Numarası Yer Tutucusu"/>
          <p:cNvSpPr>
            <a:spLocks noGrp="1"/>
          </p:cNvSpPr>
          <p:nvPr>
            <p:ph type="sldNum" sz="quarter" idx="10"/>
          </p:nvPr>
        </p:nvSpPr>
        <p:spPr/>
        <p:txBody>
          <a:bodyPr/>
          <a:lstStyle/>
          <a:p>
            <a:pPr>
              <a:defRPr/>
            </a:pPr>
            <a:fld id="{8AB2906F-260E-4429-9C07-67A3339A3100}" type="slidenum">
              <a:rPr lang="es-ES" smtClean="0"/>
              <a:pPr>
                <a:defRPr/>
              </a:pPr>
              <a:t>7</a:t>
            </a:fld>
            <a:endParaRPr lang="es-ES"/>
          </a:p>
        </p:txBody>
      </p:sp>
      <p:sp>
        <p:nvSpPr>
          <p:cNvPr id="5" name="Metin kutusu 4"/>
          <p:cNvSpPr txBox="1"/>
          <p:nvPr/>
        </p:nvSpPr>
        <p:spPr>
          <a:xfrm>
            <a:off x="159124" y="767374"/>
            <a:ext cx="8842001" cy="5529719"/>
          </a:xfrm>
          <a:prstGeom prst="rect">
            <a:avLst/>
          </a:prstGeom>
          <a:noFill/>
        </p:spPr>
        <p:txBody>
          <a:bodyPr wrap="square" rtlCol="0">
            <a:spAutoFit/>
          </a:bodyPr>
          <a:lstStyle/>
          <a:p>
            <a:r>
              <a:rPr lang="tr-TR" sz="2800" dirty="0" smtClean="0">
                <a:solidFill>
                  <a:srgbClr val="FF0000"/>
                </a:solidFill>
                <a:latin typeface="Arial"/>
                <a:cs typeface="Arial" pitchFamily="34" charset="0"/>
                <a:sym typeface="Arial" pitchFamily="34" charset="0"/>
              </a:rPr>
              <a:t>				  </a:t>
            </a:r>
            <a:r>
              <a:rPr lang="tr-TR" sz="2800" dirty="0" smtClean="0">
                <a:solidFill>
                  <a:srgbClr val="FF0000"/>
                </a:solidFill>
              </a:rPr>
              <a:t>İLAVE </a:t>
            </a:r>
            <a:r>
              <a:rPr lang="tr-TR" sz="2800" dirty="0">
                <a:solidFill>
                  <a:srgbClr val="FF0000"/>
                </a:solidFill>
              </a:rPr>
              <a:t>İSTİHDAM TEŞVİĞİ</a:t>
            </a:r>
          </a:p>
          <a:p>
            <a:pPr algn="just" defTabSz="457200">
              <a:spcBef>
                <a:spcPts val="1000"/>
              </a:spcBef>
              <a:defRPr/>
            </a:pPr>
            <a:r>
              <a:rPr lang="tr-TR" sz="2400" dirty="0" smtClean="0">
                <a:solidFill>
                  <a:srgbClr val="FF0000"/>
                </a:solidFill>
                <a:ea typeface="Calibri" panose="020F0502020204030204" pitchFamily="34" charset="0"/>
                <a:cs typeface="Times New Roman" panose="02020603050405020304" pitchFamily="18" charset="0"/>
              </a:rPr>
              <a:t>   </a:t>
            </a:r>
            <a:r>
              <a:rPr lang="tr-TR" sz="2800" dirty="0" smtClean="0">
                <a:solidFill>
                  <a:srgbClr val="FF0000"/>
                </a:solidFill>
                <a:ea typeface="Calibri" panose="020F0502020204030204" pitchFamily="34" charset="0"/>
                <a:cs typeface="Times New Roman" panose="02020603050405020304" pitchFamily="18" charset="0"/>
              </a:rPr>
              <a:t>Destek tutarı</a:t>
            </a:r>
          </a:p>
          <a:p>
            <a:pPr algn="just" defTabSz="457200">
              <a:spcBef>
                <a:spcPts val="1000"/>
              </a:spcBef>
              <a:defRPr/>
            </a:pPr>
            <a:r>
              <a:rPr lang="tr-TR" sz="2200" dirty="0">
                <a:solidFill>
                  <a:prstClr val="black"/>
                </a:solidFill>
                <a:ea typeface="Calibri" panose="020F0502020204030204" pitchFamily="34" charset="0"/>
                <a:cs typeface="Times New Roman" panose="02020603050405020304" pitchFamily="18" charset="0"/>
              </a:rPr>
              <a:t>	</a:t>
            </a:r>
            <a:r>
              <a:rPr lang="tr-TR" sz="2200" dirty="0" smtClean="0">
                <a:solidFill>
                  <a:srgbClr val="FF0000"/>
                </a:solidFill>
                <a:ea typeface="Calibri" panose="020F0502020204030204" pitchFamily="34" charset="0"/>
                <a:cs typeface="Times New Roman" panose="02020603050405020304" pitchFamily="18" charset="0"/>
              </a:rPr>
              <a:t>İmalat </a:t>
            </a:r>
            <a:r>
              <a:rPr lang="tr-TR" sz="2200" dirty="0">
                <a:solidFill>
                  <a:srgbClr val="FF0000"/>
                </a:solidFill>
                <a:ea typeface="Calibri" panose="020F0502020204030204" pitchFamily="34" charset="0"/>
                <a:cs typeface="Times New Roman" panose="02020603050405020304" pitchFamily="18" charset="0"/>
              </a:rPr>
              <a:t>veya bilişim </a:t>
            </a:r>
            <a:r>
              <a:rPr lang="tr-TR" sz="2200" dirty="0">
                <a:solidFill>
                  <a:prstClr val="black"/>
                </a:solidFill>
                <a:ea typeface="Calibri" panose="020F0502020204030204" pitchFamily="34" charset="0"/>
                <a:cs typeface="Times New Roman" panose="02020603050405020304" pitchFamily="18" charset="0"/>
              </a:rPr>
              <a:t>sektöründe faaliyet gösteren işyerlerinde i</a:t>
            </a:r>
            <a:r>
              <a:rPr lang="tr-TR" sz="2200" u="sng" dirty="0">
                <a:solidFill>
                  <a:prstClr val="black"/>
                </a:solidFill>
                <a:ea typeface="Calibri" panose="020F0502020204030204" pitchFamily="34" charset="0"/>
                <a:cs typeface="Times New Roman" panose="02020603050405020304" pitchFamily="18" charset="0"/>
              </a:rPr>
              <a:t>lgili döneme ait günlük brüt asgari ücretin sigortalının prim ödeme gün sayısıyla çarpımı sonucu bulunacak tutarı geçmemek üzere</a:t>
            </a:r>
            <a:r>
              <a:rPr lang="tr-TR" sz="2200" dirty="0">
                <a:solidFill>
                  <a:prstClr val="black"/>
                </a:solidFill>
                <a:ea typeface="Calibri" panose="020F0502020204030204" pitchFamily="34" charset="0"/>
                <a:cs typeface="Times New Roman" panose="02020603050405020304" pitchFamily="18" charset="0"/>
              </a:rPr>
              <a:t>, ilave istihdam edilecek her bir sigortalının </a:t>
            </a:r>
            <a:r>
              <a:rPr lang="tr-TR" sz="2200" dirty="0" smtClean="0">
                <a:solidFill>
                  <a:prstClr val="black"/>
                </a:solidFill>
                <a:ea typeface="Calibri" panose="020F0502020204030204" pitchFamily="34" charset="0"/>
                <a:cs typeface="Times New Roman" panose="02020603050405020304" pitchFamily="18" charset="0"/>
              </a:rPr>
              <a:t>bürüt </a:t>
            </a:r>
            <a:r>
              <a:rPr lang="tr-TR" sz="2200" dirty="0" smtClean="0">
                <a:solidFill>
                  <a:srgbClr val="FF0000"/>
                </a:solidFill>
                <a:ea typeface="Calibri" panose="020F0502020204030204" pitchFamily="34" charset="0"/>
                <a:cs typeface="Times New Roman" panose="02020603050405020304" pitchFamily="18" charset="0"/>
              </a:rPr>
              <a:t>6822,40 </a:t>
            </a:r>
            <a:r>
              <a:rPr lang="tr-TR" sz="2200" dirty="0">
                <a:solidFill>
                  <a:srgbClr val="FF0000"/>
                </a:solidFill>
                <a:ea typeface="Calibri" panose="020F0502020204030204" pitchFamily="34" charset="0"/>
                <a:cs typeface="Times New Roman" panose="02020603050405020304" pitchFamily="18" charset="0"/>
              </a:rPr>
              <a:t>TL’ye </a:t>
            </a:r>
            <a:r>
              <a:rPr lang="tr-TR" sz="2200" dirty="0">
                <a:solidFill>
                  <a:prstClr val="black"/>
                </a:solidFill>
                <a:ea typeface="Calibri" panose="020F0502020204030204" pitchFamily="34" charset="0"/>
                <a:cs typeface="Times New Roman" panose="02020603050405020304" pitchFamily="18" charset="0"/>
              </a:rPr>
              <a:t>kadarki prime esas kazanç tutarı için ödeyecekleri tüm primler </a:t>
            </a:r>
            <a:r>
              <a:rPr lang="tr-TR" sz="2200" dirty="0" smtClean="0">
                <a:solidFill>
                  <a:prstClr val="black"/>
                </a:solidFill>
                <a:ea typeface="Calibri" panose="020F0502020204030204" pitchFamily="34" charset="0"/>
                <a:cs typeface="Times New Roman" panose="02020603050405020304" pitchFamily="18" charset="0"/>
              </a:rPr>
              <a:t>(</a:t>
            </a:r>
            <a:r>
              <a:rPr lang="tr-TR" sz="2200" dirty="0" smtClean="0">
                <a:solidFill>
                  <a:srgbClr val="FF0000"/>
                </a:solidFill>
                <a:ea typeface="Calibri" panose="020F0502020204030204" pitchFamily="34" charset="0"/>
                <a:cs typeface="Times New Roman" panose="02020603050405020304" pitchFamily="18" charset="0"/>
              </a:rPr>
              <a:t>959,40 </a:t>
            </a:r>
            <a:r>
              <a:rPr lang="tr-TR" sz="2200" dirty="0">
                <a:solidFill>
                  <a:prstClr val="black"/>
                </a:solidFill>
                <a:ea typeface="Calibri" panose="020F0502020204030204" pitchFamily="34" charset="0"/>
                <a:cs typeface="Times New Roman" panose="02020603050405020304" pitchFamily="18" charset="0"/>
              </a:rPr>
              <a:t>ila </a:t>
            </a:r>
            <a:r>
              <a:rPr lang="tr-TR" sz="2200" dirty="0" smtClean="0">
                <a:solidFill>
                  <a:srgbClr val="FF0000"/>
                </a:solidFill>
                <a:ea typeface="Calibri" panose="020F0502020204030204" pitchFamily="34" charset="0"/>
                <a:cs typeface="Times New Roman" panose="02020603050405020304" pitchFamily="18" charset="0"/>
              </a:rPr>
              <a:t>2558,40 </a:t>
            </a:r>
            <a:r>
              <a:rPr lang="tr-TR" sz="2200" dirty="0">
                <a:solidFill>
                  <a:srgbClr val="FF0000"/>
                </a:solidFill>
                <a:ea typeface="Calibri" panose="020F0502020204030204" pitchFamily="34" charset="0"/>
                <a:cs typeface="Times New Roman" panose="02020603050405020304" pitchFamily="18" charset="0"/>
              </a:rPr>
              <a:t>TL</a:t>
            </a:r>
            <a:r>
              <a:rPr lang="tr-TR" sz="2200" dirty="0">
                <a:solidFill>
                  <a:prstClr val="black"/>
                </a:solidFill>
                <a:ea typeface="Calibri" panose="020F0502020204030204" pitchFamily="34" charset="0"/>
                <a:cs typeface="Times New Roman" panose="02020603050405020304" pitchFamily="18" charset="0"/>
              </a:rPr>
              <a:t>) ile </a:t>
            </a:r>
            <a:r>
              <a:rPr lang="tr-TR" sz="2200" dirty="0" smtClean="0">
                <a:solidFill>
                  <a:srgbClr val="FF0000"/>
                </a:solidFill>
                <a:ea typeface="Calibri" panose="020F0502020204030204" pitchFamily="34" charset="0"/>
                <a:cs typeface="Times New Roman" panose="02020603050405020304" pitchFamily="18" charset="0"/>
              </a:rPr>
              <a:t>153,74</a:t>
            </a:r>
            <a:r>
              <a:rPr lang="tr-TR" sz="2200" dirty="0" smtClean="0">
                <a:solidFill>
                  <a:prstClr val="black"/>
                </a:solidFill>
                <a:ea typeface="Calibri" panose="020F0502020204030204" pitchFamily="34" charset="0"/>
                <a:cs typeface="Times New Roman" panose="02020603050405020304" pitchFamily="18" charset="0"/>
              </a:rPr>
              <a:t> </a:t>
            </a:r>
            <a:r>
              <a:rPr lang="tr-TR" sz="2200" dirty="0">
                <a:solidFill>
                  <a:prstClr val="black"/>
                </a:solidFill>
                <a:ea typeface="Calibri" panose="020F0502020204030204" pitchFamily="34" charset="0"/>
                <a:cs typeface="Times New Roman" panose="02020603050405020304" pitchFamily="18" charset="0"/>
              </a:rPr>
              <a:t>TL’lik damga ve gelir vergisi karşılanacaktır. (Toplamda</a:t>
            </a:r>
            <a:r>
              <a:rPr lang="tr-TR" sz="2200" dirty="0">
                <a:solidFill>
                  <a:srgbClr val="FF0000"/>
                </a:solidFill>
                <a:ea typeface="Calibri" panose="020F0502020204030204" pitchFamily="34" charset="0"/>
                <a:cs typeface="Times New Roman" panose="02020603050405020304" pitchFamily="18" charset="0"/>
              </a:rPr>
              <a:t> </a:t>
            </a:r>
            <a:r>
              <a:rPr lang="tr-TR" sz="2200" dirty="0" smtClean="0">
                <a:solidFill>
                  <a:srgbClr val="FF0000"/>
                </a:solidFill>
                <a:ea typeface="Calibri" panose="020F0502020204030204" pitchFamily="34" charset="0"/>
                <a:cs typeface="Times New Roman" panose="02020603050405020304" pitchFamily="18" charset="0"/>
              </a:rPr>
              <a:t>1113,14 </a:t>
            </a:r>
            <a:r>
              <a:rPr lang="tr-TR" sz="2200" dirty="0">
                <a:solidFill>
                  <a:prstClr val="black"/>
                </a:solidFill>
                <a:ea typeface="Calibri" panose="020F0502020204030204" pitchFamily="34" charset="0"/>
                <a:cs typeface="Times New Roman" panose="02020603050405020304" pitchFamily="18" charset="0"/>
              </a:rPr>
              <a:t>ila </a:t>
            </a:r>
            <a:r>
              <a:rPr lang="tr-TR" sz="2200" dirty="0" smtClean="0">
                <a:solidFill>
                  <a:srgbClr val="FF0000"/>
                </a:solidFill>
                <a:ea typeface="Calibri" panose="020F0502020204030204" pitchFamily="34" charset="0"/>
                <a:cs typeface="Times New Roman" panose="02020603050405020304" pitchFamily="18" charset="0"/>
              </a:rPr>
              <a:t>2.712,14 TL</a:t>
            </a:r>
            <a:r>
              <a:rPr lang="tr-TR" sz="2200" dirty="0" smtClean="0">
                <a:solidFill>
                  <a:prstClr val="black"/>
                </a:solidFill>
                <a:ea typeface="Calibri" panose="020F0502020204030204" pitchFamily="34" charset="0"/>
                <a:cs typeface="Times New Roman" panose="02020603050405020304" pitchFamily="18" charset="0"/>
              </a:rPr>
              <a:t>)</a:t>
            </a:r>
          </a:p>
          <a:p>
            <a:pPr algn="just" defTabSz="457200">
              <a:spcBef>
                <a:spcPts val="1000"/>
              </a:spcBef>
              <a:defRPr/>
            </a:pPr>
            <a:r>
              <a:rPr lang="tr-TR" sz="2200" dirty="0">
                <a:solidFill>
                  <a:prstClr val="black"/>
                </a:solidFill>
                <a:ea typeface="Calibri" panose="020F0502020204030204" pitchFamily="34" charset="0"/>
                <a:cs typeface="Times New Roman" panose="02020603050405020304" pitchFamily="18" charset="0"/>
              </a:rPr>
              <a:t>	</a:t>
            </a:r>
            <a:endParaRPr lang="tr-TR" sz="2200" dirty="0" smtClean="0">
              <a:solidFill>
                <a:prstClr val="black"/>
              </a:solidFill>
              <a:ea typeface="Calibri" panose="020F0502020204030204" pitchFamily="34" charset="0"/>
              <a:cs typeface="Times New Roman" panose="02020603050405020304" pitchFamily="18" charset="0"/>
            </a:endParaRPr>
          </a:p>
          <a:p>
            <a:pPr algn="just" defTabSz="457200">
              <a:spcBef>
                <a:spcPts val="1000"/>
              </a:spcBef>
              <a:defRPr/>
            </a:pPr>
            <a:r>
              <a:rPr lang="tr-TR" sz="2200" dirty="0">
                <a:solidFill>
                  <a:prstClr val="black"/>
                </a:solidFill>
                <a:ea typeface="Calibri" panose="020F0502020204030204" pitchFamily="34" charset="0"/>
                <a:cs typeface="Times New Roman" panose="02020603050405020304" pitchFamily="18" charset="0"/>
              </a:rPr>
              <a:t>	</a:t>
            </a:r>
            <a:r>
              <a:rPr lang="tr-TR" sz="2200" dirty="0" smtClean="0">
                <a:solidFill>
                  <a:srgbClr val="FF0000"/>
                </a:solidFill>
                <a:ea typeface="Calibri" panose="020F0502020204030204" pitchFamily="34" charset="0"/>
                <a:cs typeface="Times New Roman" panose="02020603050405020304" pitchFamily="18" charset="0"/>
              </a:rPr>
              <a:t>Diğer </a:t>
            </a:r>
            <a:r>
              <a:rPr lang="tr-TR" sz="2200" dirty="0">
                <a:solidFill>
                  <a:srgbClr val="FF0000"/>
                </a:solidFill>
                <a:ea typeface="Calibri" panose="020F0502020204030204" pitchFamily="34" charset="0"/>
                <a:cs typeface="Times New Roman" panose="02020603050405020304" pitchFamily="18" charset="0"/>
              </a:rPr>
              <a:t>sektörlerde </a:t>
            </a:r>
            <a:r>
              <a:rPr lang="tr-TR" sz="2200" dirty="0">
                <a:solidFill>
                  <a:prstClr val="black"/>
                </a:solidFill>
                <a:ea typeface="Calibri" panose="020F0502020204030204" pitchFamily="34" charset="0"/>
                <a:cs typeface="Times New Roman" panose="02020603050405020304" pitchFamily="18" charset="0"/>
              </a:rPr>
              <a:t>faaliyet gösteren işyerlerinde ilave istihdam edilecek her bir sigortalı prime esas kazanç alt sınırı üzerinden hesaplanacak tüm primler </a:t>
            </a:r>
            <a:r>
              <a:rPr lang="tr-TR" sz="2200" dirty="0" smtClean="0">
                <a:solidFill>
                  <a:srgbClr val="FF0000"/>
                </a:solidFill>
                <a:ea typeface="Calibri" panose="020F0502020204030204" pitchFamily="34" charset="0"/>
                <a:cs typeface="Times New Roman" panose="02020603050405020304" pitchFamily="18" charset="0"/>
              </a:rPr>
              <a:t>(959,40 </a:t>
            </a:r>
            <a:r>
              <a:rPr lang="tr-TR" sz="2200" dirty="0">
                <a:solidFill>
                  <a:srgbClr val="FF0000"/>
                </a:solidFill>
                <a:ea typeface="Calibri" panose="020F0502020204030204" pitchFamily="34" charset="0"/>
                <a:cs typeface="Times New Roman" panose="02020603050405020304" pitchFamily="18" charset="0"/>
              </a:rPr>
              <a:t>TL) </a:t>
            </a:r>
            <a:r>
              <a:rPr lang="tr-TR" sz="2200" dirty="0">
                <a:solidFill>
                  <a:prstClr val="black"/>
                </a:solidFill>
                <a:ea typeface="Calibri" panose="020F0502020204030204" pitchFamily="34" charset="0"/>
                <a:cs typeface="Times New Roman" panose="02020603050405020304" pitchFamily="18" charset="0"/>
              </a:rPr>
              <a:t>ile </a:t>
            </a:r>
            <a:r>
              <a:rPr lang="tr-TR" sz="2200" dirty="0" smtClean="0">
                <a:solidFill>
                  <a:srgbClr val="FF0000"/>
                </a:solidFill>
                <a:ea typeface="Calibri" panose="020F0502020204030204" pitchFamily="34" charset="0"/>
                <a:cs typeface="Times New Roman" panose="02020603050405020304" pitchFamily="18" charset="0"/>
              </a:rPr>
              <a:t>153,74 </a:t>
            </a:r>
            <a:r>
              <a:rPr lang="tr-TR" sz="2200" dirty="0">
                <a:solidFill>
                  <a:srgbClr val="FF0000"/>
                </a:solidFill>
                <a:ea typeface="Calibri" panose="020F0502020204030204" pitchFamily="34" charset="0"/>
                <a:cs typeface="Times New Roman" panose="02020603050405020304" pitchFamily="18" charset="0"/>
              </a:rPr>
              <a:t>TL’lik </a:t>
            </a:r>
            <a:r>
              <a:rPr lang="tr-TR" sz="2200" dirty="0">
                <a:solidFill>
                  <a:prstClr val="black"/>
                </a:solidFill>
                <a:ea typeface="Calibri" panose="020F0502020204030204" pitchFamily="34" charset="0"/>
                <a:cs typeface="Times New Roman" panose="02020603050405020304" pitchFamily="18" charset="0"/>
              </a:rPr>
              <a:t>damga ve gelir vergisi karşılanacaktır. (Toplamda </a:t>
            </a:r>
            <a:r>
              <a:rPr lang="tr-TR" sz="2200" dirty="0" smtClean="0">
                <a:solidFill>
                  <a:srgbClr val="FF0000"/>
                </a:solidFill>
                <a:ea typeface="Calibri" panose="020F0502020204030204" pitchFamily="34" charset="0"/>
                <a:cs typeface="Times New Roman" panose="02020603050405020304" pitchFamily="18" charset="0"/>
              </a:rPr>
              <a:t>1113,14 </a:t>
            </a:r>
            <a:r>
              <a:rPr lang="tr-TR" sz="2200" dirty="0">
                <a:solidFill>
                  <a:srgbClr val="FF0000"/>
                </a:solidFill>
                <a:ea typeface="Calibri" panose="020F0502020204030204" pitchFamily="34" charset="0"/>
                <a:cs typeface="Times New Roman" panose="02020603050405020304" pitchFamily="18" charset="0"/>
              </a:rPr>
              <a:t>TL</a:t>
            </a:r>
            <a:r>
              <a:rPr lang="tr-TR" sz="2200" dirty="0" smtClean="0">
                <a:solidFill>
                  <a:prstClr val="black"/>
                </a:solidFill>
                <a:ea typeface="Calibri" panose="020F0502020204030204" pitchFamily="34" charset="0"/>
                <a:cs typeface="Times New Roman" panose="02020603050405020304" pitchFamily="18" charset="0"/>
              </a:rPr>
              <a:t>)</a:t>
            </a:r>
            <a:endParaRPr lang="tr-TR" sz="2200" dirty="0">
              <a:solidFill>
                <a:prstClr val="black"/>
              </a:solidFill>
              <a:ea typeface="Calibri" panose="020F0502020204030204" pitchFamily="34" charset="0"/>
              <a:cs typeface="Times New Roman" panose="02020603050405020304" pitchFamily="18" charset="0"/>
            </a:endParaRPr>
          </a:p>
        </p:txBody>
      </p:sp>
      <p:pic>
        <p:nvPicPr>
          <p:cNvPr id="2" name="Resim 1"/>
          <p:cNvPicPr>
            <a:picLocks noChangeAspect="1"/>
          </p:cNvPicPr>
          <p:nvPr/>
        </p:nvPicPr>
        <p:blipFill>
          <a:blip r:embed="rId2"/>
          <a:stretch>
            <a:fillRect/>
          </a:stretch>
        </p:blipFill>
        <p:spPr>
          <a:xfrm>
            <a:off x="214313" y="1783428"/>
            <a:ext cx="413471" cy="399689"/>
          </a:xfrm>
          <a:prstGeom prst="rect">
            <a:avLst/>
          </a:prstGeom>
        </p:spPr>
      </p:pic>
      <p:pic>
        <p:nvPicPr>
          <p:cNvPr id="4" name="Resim 3"/>
          <p:cNvPicPr>
            <a:picLocks noChangeAspect="1"/>
          </p:cNvPicPr>
          <p:nvPr/>
        </p:nvPicPr>
        <p:blipFill>
          <a:blip r:embed="rId2"/>
          <a:stretch>
            <a:fillRect/>
          </a:stretch>
        </p:blipFill>
        <p:spPr>
          <a:xfrm>
            <a:off x="214313" y="4711411"/>
            <a:ext cx="451020" cy="435986"/>
          </a:xfrm>
          <a:prstGeom prst="rect">
            <a:avLst/>
          </a:prstGeom>
        </p:spPr>
      </p:pic>
    </p:spTree>
    <p:extLst>
      <p:ext uri="{BB962C8B-B14F-4D97-AF65-F5344CB8AC3E}">
        <p14:creationId xmlns:p14="http://schemas.microsoft.com/office/powerpoint/2010/main" xmlns="" val="3877510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Dikdörtgen"/>
          <p:cNvSpPr>
            <a:spLocks noChangeArrowheads="1"/>
          </p:cNvSpPr>
          <p:nvPr/>
        </p:nvSpPr>
        <p:spPr bwMode="auto">
          <a:xfrm>
            <a:off x="214313" y="2792196"/>
            <a:ext cx="8786812" cy="3754874"/>
          </a:xfrm>
          <a:prstGeom prst="rect">
            <a:avLst/>
          </a:prstGeom>
          <a:noFill/>
          <a:ln w="9525">
            <a:noFill/>
            <a:miter lim="800000"/>
            <a:headEnd/>
            <a:tailEnd/>
          </a:ln>
        </p:spPr>
        <p:txBody>
          <a:bodyPr wrap="square">
            <a:spAutoFit/>
          </a:bodyPr>
          <a:lstStyle/>
          <a:p>
            <a:r>
              <a:rPr lang="tr-TR" sz="2400" u="sng" dirty="0" smtClean="0">
                <a:solidFill>
                  <a:schemeClr val="tx1"/>
                </a:solidFill>
              </a:rPr>
              <a:t>Sigortalı </a:t>
            </a:r>
            <a:r>
              <a:rPr lang="tr-TR" sz="2400" u="sng" dirty="0">
                <a:solidFill>
                  <a:schemeClr val="tx1"/>
                </a:solidFill>
              </a:rPr>
              <a:t>yönünden;</a:t>
            </a:r>
            <a:r>
              <a:rPr lang="tr-TR" sz="2400" dirty="0">
                <a:solidFill>
                  <a:schemeClr val="tx1"/>
                </a:solidFill>
              </a:rPr>
              <a:t> </a:t>
            </a:r>
            <a:endParaRPr lang="tr-TR" sz="2400" dirty="0" smtClean="0">
              <a:solidFill>
                <a:schemeClr val="tx1"/>
              </a:solidFill>
            </a:endParaRPr>
          </a:p>
          <a:p>
            <a:endParaRPr lang="tr-TR" sz="2000" dirty="0" smtClean="0">
              <a:solidFill>
                <a:srgbClr val="FF0000"/>
              </a:solidFill>
            </a:endParaRPr>
          </a:p>
          <a:p>
            <a:pPr marL="457200" lvl="0" indent="-457200">
              <a:buAutoNum type="arabicParenR"/>
            </a:pPr>
            <a:r>
              <a:rPr lang="tr-TR" sz="2200" dirty="0" smtClean="0"/>
              <a:t>01.01.2018 </a:t>
            </a:r>
            <a:r>
              <a:rPr lang="tr-TR" sz="2200" dirty="0"/>
              <a:t>ila </a:t>
            </a:r>
            <a:r>
              <a:rPr lang="tr-TR" sz="2200" dirty="0" smtClean="0"/>
              <a:t>31.12.2020  tarihleri </a:t>
            </a:r>
            <a:r>
              <a:rPr lang="tr-TR" sz="2200" dirty="0"/>
              <a:t>arası işe alınmış olması</a:t>
            </a:r>
            <a:r>
              <a:rPr lang="tr-TR" sz="2200" dirty="0" smtClean="0"/>
              <a:t>,</a:t>
            </a:r>
          </a:p>
          <a:p>
            <a:pPr marL="457200" lvl="0" indent="-457200">
              <a:buAutoNum type="arabicParenR"/>
            </a:pPr>
            <a:endParaRPr lang="tr-TR" sz="2200" dirty="0" smtClean="0"/>
          </a:p>
          <a:p>
            <a:pPr marL="457200" lvl="0" indent="-457200">
              <a:buFontTx/>
              <a:buAutoNum type="arabicParenR"/>
            </a:pPr>
            <a:r>
              <a:rPr lang="tr-TR" sz="2200" dirty="0">
                <a:solidFill>
                  <a:srgbClr val="FF0000"/>
                </a:solidFill>
              </a:rPr>
              <a:t>İşe alınacak kişinin </a:t>
            </a:r>
            <a:r>
              <a:rPr lang="tr-TR" sz="2200" u="sng" dirty="0" smtClean="0">
                <a:solidFill>
                  <a:srgbClr val="FF0000"/>
                </a:solidFill>
              </a:rPr>
              <a:t>İŞKUR’a</a:t>
            </a:r>
            <a:r>
              <a:rPr lang="tr-TR" sz="2200" dirty="0" smtClean="0">
                <a:solidFill>
                  <a:srgbClr val="FF0000"/>
                </a:solidFill>
              </a:rPr>
              <a:t> </a:t>
            </a:r>
            <a:r>
              <a:rPr lang="tr-TR" sz="2200" dirty="0">
                <a:solidFill>
                  <a:srgbClr val="FF0000"/>
                </a:solidFill>
              </a:rPr>
              <a:t>kayıtlı </a:t>
            </a:r>
            <a:r>
              <a:rPr lang="tr-TR" sz="2200" dirty="0" smtClean="0">
                <a:solidFill>
                  <a:srgbClr val="FF0000"/>
                </a:solidFill>
              </a:rPr>
              <a:t>aktif iş arayan olması,</a:t>
            </a:r>
          </a:p>
          <a:p>
            <a:pPr marL="457200" lvl="0" indent="-457200">
              <a:buFontTx/>
              <a:buAutoNum type="arabicParenR"/>
            </a:pPr>
            <a:endParaRPr lang="tr-TR" sz="2200" dirty="0" smtClean="0">
              <a:solidFill>
                <a:srgbClr val="FF0000"/>
              </a:solidFill>
            </a:endParaRPr>
          </a:p>
          <a:p>
            <a:pPr marL="457200" indent="-457200">
              <a:buFontTx/>
              <a:buAutoNum type="arabicParenR"/>
            </a:pPr>
            <a:r>
              <a:rPr lang="tr-TR" sz="2200" dirty="0"/>
              <a:t>Çalışanın işe alındığı tarihten önceki son 3 aylık dönemde 5510/4-a,b.c (isteğe bağlı sigortalılık hariç) </a:t>
            </a:r>
            <a:r>
              <a:rPr lang="tr-TR" sz="2200" dirty="0" smtClean="0"/>
              <a:t>kapsamında </a:t>
            </a:r>
            <a:r>
              <a:rPr lang="tr-TR" sz="2200" dirty="0"/>
              <a:t>10 günden fazla </a:t>
            </a:r>
            <a:r>
              <a:rPr lang="tr-TR" sz="2200" dirty="0" smtClean="0"/>
              <a:t>sigortalılığının olmaması</a:t>
            </a:r>
            <a:r>
              <a:rPr lang="tr-TR" sz="2200" dirty="0"/>
              <a:t>, </a:t>
            </a:r>
            <a:endParaRPr lang="tr-TR" sz="2200" dirty="0" smtClean="0"/>
          </a:p>
          <a:p>
            <a:pPr marL="457200" indent="-457200">
              <a:buFontTx/>
              <a:buAutoNum type="arabicParenR"/>
            </a:pPr>
            <a:endParaRPr lang="tr-TR" sz="2000" dirty="0">
              <a:solidFill>
                <a:srgbClr val="FF0000"/>
              </a:solidFill>
            </a:endParaRPr>
          </a:p>
          <a:p>
            <a:pPr marL="457200" lvl="0" indent="-457200">
              <a:buAutoNum type="arabicParenR"/>
            </a:pPr>
            <a:endParaRPr lang="tr-TR" sz="2000" dirty="0" smtClean="0"/>
          </a:p>
        </p:txBody>
      </p:sp>
      <p:sp>
        <p:nvSpPr>
          <p:cNvPr id="3" name="Rectangle 6"/>
          <p:cNvSpPr>
            <a:spLocks noChangeArrowheads="1"/>
          </p:cNvSpPr>
          <p:nvPr/>
        </p:nvSpPr>
        <p:spPr bwMode="auto">
          <a:xfrm>
            <a:off x="214313" y="536269"/>
            <a:ext cx="8786812" cy="1200329"/>
          </a:xfrm>
          <a:prstGeom prst="rect">
            <a:avLst/>
          </a:prstGeom>
          <a:noFill/>
          <a:ln w="9525">
            <a:noFill/>
            <a:miter lim="800000"/>
            <a:headEnd/>
            <a:tailEnd/>
          </a:ln>
        </p:spPr>
        <p:txBody>
          <a:bodyPr wrap="square">
            <a:spAutoFit/>
          </a:bodyPr>
          <a:lstStyle/>
          <a:p>
            <a:pPr algn="ctr">
              <a:spcBef>
                <a:spcPct val="50000"/>
              </a:spcBef>
            </a:pPr>
            <a:r>
              <a:rPr lang="tr-TR" sz="7200" b="1">
                <a:solidFill>
                  <a:schemeClr val="accent1"/>
                </a:solidFill>
              </a:rPr>
              <a:t> </a:t>
            </a:r>
            <a:endParaRPr lang="tr-TR" sz="6000" b="1">
              <a:solidFill>
                <a:schemeClr val="accent1"/>
              </a:solidFill>
              <a:latin typeface="+mj-lt"/>
            </a:endParaRPr>
          </a:p>
        </p:txBody>
      </p:sp>
      <p:sp>
        <p:nvSpPr>
          <p:cNvPr id="6" name="5 Slayt Numarası Yer Tutucusu"/>
          <p:cNvSpPr>
            <a:spLocks noGrp="1"/>
          </p:cNvSpPr>
          <p:nvPr>
            <p:ph type="sldNum" sz="quarter" idx="10"/>
          </p:nvPr>
        </p:nvSpPr>
        <p:spPr/>
        <p:txBody>
          <a:bodyPr/>
          <a:lstStyle/>
          <a:p>
            <a:pPr>
              <a:defRPr/>
            </a:pPr>
            <a:fld id="{8AB2906F-260E-4429-9C07-67A3339A3100}" type="slidenum">
              <a:rPr lang="es-ES" smtClean="0"/>
              <a:pPr>
                <a:defRPr/>
              </a:pPr>
              <a:t>8</a:t>
            </a:fld>
            <a:endParaRPr lang="es-ES"/>
          </a:p>
        </p:txBody>
      </p:sp>
      <p:sp>
        <p:nvSpPr>
          <p:cNvPr id="5" name="Metin kutusu 4"/>
          <p:cNvSpPr txBox="1"/>
          <p:nvPr/>
        </p:nvSpPr>
        <p:spPr>
          <a:xfrm>
            <a:off x="295090" y="1347919"/>
            <a:ext cx="8625258" cy="954107"/>
          </a:xfrm>
          <a:prstGeom prst="rect">
            <a:avLst/>
          </a:prstGeom>
          <a:noFill/>
        </p:spPr>
        <p:txBody>
          <a:bodyPr wrap="square" rtlCol="0">
            <a:spAutoFit/>
          </a:bodyPr>
          <a:lstStyle/>
          <a:p>
            <a:pPr algn="ctr"/>
            <a:r>
              <a:rPr lang="tr-TR" sz="2800" dirty="0">
                <a:solidFill>
                  <a:srgbClr val="FF0000"/>
                </a:solidFill>
              </a:rPr>
              <a:t>İLAVE İSTİHDAM TEŞVİĞİ 7103 SAYILI KANUN</a:t>
            </a:r>
          </a:p>
          <a:p>
            <a:pPr algn="ctr"/>
            <a:r>
              <a:rPr lang="tr-TR" sz="2800" dirty="0">
                <a:solidFill>
                  <a:srgbClr val="002060"/>
                </a:solidFill>
              </a:rPr>
              <a:t>4447 sayılı Kanunun geçici 19. maddesi</a:t>
            </a:r>
          </a:p>
        </p:txBody>
      </p:sp>
      <p:pic>
        <p:nvPicPr>
          <p:cNvPr id="2" name="Resim 1"/>
          <p:cNvPicPr>
            <a:picLocks noChangeAspect="1"/>
          </p:cNvPicPr>
          <p:nvPr/>
        </p:nvPicPr>
        <p:blipFill>
          <a:blip r:embed="rId2"/>
          <a:stretch>
            <a:fillRect/>
          </a:stretch>
        </p:blipFill>
        <p:spPr>
          <a:xfrm>
            <a:off x="214313" y="3567112"/>
            <a:ext cx="366527" cy="354309"/>
          </a:xfrm>
          <a:prstGeom prst="rect">
            <a:avLst/>
          </a:prstGeom>
        </p:spPr>
      </p:pic>
      <p:pic>
        <p:nvPicPr>
          <p:cNvPr id="9" name="Resim 8"/>
          <p:cNvPicPr>
            <a:picLocks noChangeAspect="1"/>
          </p:cNvPicPr>
          <p:nvPr/>
        </p:nvPicPr>
        <p:blipFill>
          <a:blip r:embed="rId2"/>
          <a:stretch>
            <a:fillRect/>
          </a:stretch>
        </p:blipFill>
        <p:spPr>
          <a:xfrm>
            <a:off x="214313" y="4234436"/>
            <a:ext cx="366527" cy="354309"/>
          </a:xfrm>
          <a:prstGeom prst="rect">
            <a:avLst/>
          </a:prstGeom>
        </p:spPr>
      </p:pic>
      <p:pic>
        <p:nvPicPr>
          <p:cNvPr id="10" name="Resim 9"/>
          <p:cNvPicPr>
            <a:picLocks noChangeAspect="1"/>
          </p:cNvPicPr>
          <p:nvPr/>
        </p:nvPicPr>
        <p:blipFill>
          <a:blip r:embed="rId2"/>
          <a:stretch>
            <a:fillRect/>
          </a:stretch>
        </p:blipFill>
        <p:spPr>
          <a:xfrm>
            <a:off x="214313" y="4884119"/>
            <a:ext cx="366527" cy="354309"/>
          </a:xfrm>
          <a:prstGeom prst="rect">
            <a:avLst/>
          </a:prstGeom>
        </p:spPr>
      </p:pic>
    </p:spTree>
    <p:extLst>
      <p:ext uri="{BB962C8B-B14F-4D97-AF65-F5344CB8AC3E}">
        <p14:creationId xmlns:p14="http://schemas.microsoft.com/office/powerpoint/2010/main" xmlns="" val="2572271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214313" y="536269"/>
            <a:ext cx="8786812" cy="1200329"/>
          </a:xfrm>
          <a:prstGeom prst="rect">
            <a:avLst/>
          </a:prstGeom>
          <a:noFill/>
          <a:ln w="9525">
            <a:noFill/>
            <a:miter lim="800000"/>
            <a:headEnd/>
            <a:tailEnd/>
          </a:ln>
        </p:spPr>
        <p:txBody>
          <a:bodyPr wrap="square">
            <a:spAutoFit/>
          </a:bodyPr>
          <a:lstStyle/>
          <a:p>
            <a:pPr algn="ctr">
              <a:spcBef>
                <a:spcPct val="50000"/>
              </a:spcBef>
            </a:pPr>
            <a:r>
              <a:rPr lang="tr-TR" sz="7200" b="1">
                <a:solidFill>
                  <a:schemeClr val="accent1"/>
                </a:solidFill>
              </a:rPr>
              <a:t> </a:t>
            </a:r>
            <a:endParaRPr lang="tr-TR" sz="6000" b="1">
              <a:solidFill>
                <a:schemeClr val="accent1"/>
              </a:solidFill>
              <a:latin typeface="+mj-lt"/>
            </a:endParaRPr>
          </a:p>
        </p:txBody>
      </p:sp>
      <p:sp>
        <p:nvSpPr>
          <p:cNvPr id="6" name="5 Slayt Numarası Yer Tutucusu"/>
          <p:cNvSpPr>
            <a:spLocks noGrp="1"/>
          </p:cNvSpPr>
          <p:nvPr>
            <p:ph type="sldNum" sz="quarter" idx="10"/>
          </p:nvPr>
        </p:nvSpPr>
        <p:spPr/>
        <p:txBody>
          <a:bodyPr/>
          <a:lstStyle/>
          <a:p>
            <a:pPr>
              <a:defRPr/>
            </a:pPr>
            <a:fld id="{8AB2906F-260E-4429-9C07-67A3339A3100}" type="slidenum">
              <a:rPr lang="es-ES" smtClean="0"/>
              <a:pPr>
                <a:defRPr/>
              </a:pPr>
              <a:t>9</a:t>
            </a:fld>
            <a:endParaRPr lang="es-ES"/>
          </a:p>
        </p:txBody>
      </p:sp>
      <p:sp>
        <p:nvSpPr>
          <p:cNvPr id="5" name="Metin kutusu 4"/>
          <p:cNvSpPr txBox="1"/>
          <p:nvPr/>
        </p:nvSpPr>
        <p:spPr>
          <a:xfrm>
            <a:off x="159126" y="682375"/>
            <a:ext cx="8625258" cy="5975995"/>
          </a:xfrm>
          <a:prstGeom prst="rect">
            <a:avLst/>
          </a:prstGeom>
          <a:noFill/>
        </p:spPr>
        <p:txBody>
          <a:bodyPr wrap="square" rtlCol="0">
            <a:spAutoFit/>
          </a:bodyPr>
          <a:lstStyle/>
          <a:p>
            <a:r>
              <a:rPr lang="tr-TR" sz="2800" dirty="0" smtClean="0">
                <a:solidFill>
                  <a:srgbClr val="FF0000"/>
                </a:solidFill>
              </a:rPr>
              <a:t>				 </a:t>
            </a:r>
            <a:r>
              <a:rPr lang="tr-TR" sz="2800" dirty="0">
                <a:solidFill>
                  <a:srgbClr val="FF0000"/>
                </a:solidFill>
              </a:rPr>
              <a:t>İLAVE İSTİHDAM TEŞVİĞİ</a:t>
            </a:r>
          </a:p>
          <a:p>
            <a:pPr algn="just" defTabSz="457200">
              <a:spcBef>
                <a:spcPts val="1000"/>
              </a:spcBef>
              <a:defRPr/>
            </a:pPr>
            <a:r>
              <a:rPr lang="tr-TR" sz="2400" dirty="0" smtClean="0">
                <a:solidFill>
                  <a:srgbClr val="FF0000"/>
                </a:solidFill>
                <a:ea typeface="Calibri" panose="020F0502020204030204" pitchFamily="34" charset="0"/>
                <a:cs typeface="Times New Roman" panose="02020603050405020304" pitchFamily="18" charset="0"/>
              </a:rPr>
              <a:t>		Ek </a:t>
            </a:r>
            <a:r>
              <a:rPr lang="tr-TR" sz="2400" dirty="0">
                <a:solidFill>
                  <a:srgbClr val="FF0000"/>
                </a:solidFill>
                <a:ea typeface="Calibri" panose="020F0502020204030204" pitchFamily="34" charset="0"/>
                <a:cs typeface="Times New Roman" panose="02020603050405020304" pitchFamily="18" charset="0"/>
              </a:rPr>
              <a:t>Kurallar</a:t>
            </a:r>
          </a:p>
          <a:p>
            <a:endParaRPr lang="tr-TR" sz="1400" dirty="0">
              <a:solidFill>
                <a:srgbClr val="FF0000"/>
              </a:solidFill>
              <a:latin typeface="Arial"/>
              <a:cs typeface="Arial" pitchFamily="34" charset="0"/>
              <a:sym typeface="Arial" pitchFamily="34" charset="0"/>
            </a:endParaRPr>
          </a:p>
          <a:p>
            <a:pPr marL="514350" lvl="0" indent="-514350">
              <a:buAutoNum type="arabicParenR"/>
            </a:pPr>
            <a:r>
              <a:rPr lang="tr-TR" sz="2200" dirty="0" smtClean="0">
                <a:solidFill>
                  <a:prstClr val="black"/>
                </a:solidFill>
                <a:ea typeface="Calibri" panose="020F0502020204030204" pitchFamily="34" charset="0"/>
                <a:cs typeface="Times New Roman" panose="02020603050405020304" pitchFamily="18" charset="0"/>
              </a:rPr>
              <a:t>Bilişim sektöründe destekten yararlanacak işyerlerini belirlemeye </a:t>
            </a:r>
            <a:r>
              <a:rPr lang="tr-TR" sz="2200" dirty="0" smtClean="0">
                <a:solidFill>
                  <a:srgbClr val="FF0000"/>
                </a:solidFill>
                <a:ea typeface="Calibri" panose="020F0502020204030204" pitchFamily="34" charset="0"/>
                <a:cs typeface="Times New Roman" panose="02020603050405020304" pitchFamily="18" charset="0"/>
              </a:rPr>
              <a:t>Bakanlar Kurulu </a:t>
            </a:r>
            <a:r>
              <a:rPr lang="tr-TR" sz="2200" dirty="0" smtClean="0">
                <a:solidFill>
                  <a:prstClr val="black"/>
                </a:solidFill>
                <a:ea typeface="Calibri" panose="020F0502020204030204" pitchFamily="34" charset="0"/>
                <a:cs typeface="Times New Roman" panose="02020603050405020304" pitchFamily="18" charset="0"/>
              </a:rPr>
              <a:t>yetkilidir.</a:t>
            </a:r>
          </a:p>
          <a:p>
            <a:pPr marL="514350" lvl="0" indent="-514350">
              <a:buAutoNum type="arabicParenR"/>
            </a:pPr>
            <a:endParaRPr lang="tr-TR" sz="2200" dirty="0">
              <a:solidFill>
                <a:prstClr val="black"/>
              </a:solidFill>
              <a:ea typeface="Calibri" panose="020F0502020204030204" pitchFamily="34" charset="0"/>
              <a:cs typeface="Times New Roman" panose="02020603050405020304" pitchFamily="18" charset="0"/>
            </a:endParaRPr>
          </a:p>
          <a:p>
            <a:pPr marL="514350" lvl="0" indent="-514350">
              <a:buAutoNum type="arabicParenR"/>
            </a:pPr>
            <a:r>
              <a:rPr lang="tr-TR" sz="2200" dirty="0" smtClean="0">
                <a:solidFill>
                  <a:prstClr val="black"/>
                </a:solidFill>
                <a:ea typeface="Calibri" panose="020F0502020204030204" pitchFamily="34" charset="0"/>
                <a:cs typeface="Times New Roman" panose="02020603050405020304" pitchFamily="18" charset="0"/>
              </a:rPr>
              <a:t>1/1/2018 </a:t>
            </a:r>
            <a:r>
              <a:rPr lang="tr-TR" sz="2200" dirty="0">
                <a:solidFill>
                  <a:prstClr val="black"/>
                </a:solidFill>
                <a:ea typeface="Calibri" panose="020F0502020204030204" pitchFamily="34" charset="0"/>
                <a:cs typeface="Times New Roman" panose="02020603050405020304" pitchFamily="18" charset="0"/>
              </a:rPr>
              <a:t>ile 31/12/2020 tarihleri arasında 5510 sayılı Kanun kapsamına alınan işyerleri ile daha önce tescil edildiği halde ortalama sigortalı sayısının hesaplandığı yılda sigortalı çalıştırmayan işleri; </a:t>
            </a:r>
            <a:r>
              <a:rPr lang="tr-TR" sz="2200" dirty="0" smtClean="0">
                <a:solidFill>
                  <a:srgbClr val="FF0000"/>
                </a:solidFill>
                <a:ea typeface="Calibri" panose="020F0502020204030204" pitchFamily="34" charset="0"/>
                <a:cs typeface="Times New Roman" panose="02020603050405020304" pitchFamily="18" charset="0"/>
              </a:rPr>
              <a:t>1/1/2019</a:t>
            </a:r>
            <a:r>
              <a:rPr lang="tr-TR" sz="2200" dirty="0" smtClean="0">
                <a:solidFill>
                  <a:schemeClr val="tx1"/>
                </a:solidFill>
                <a:ea typeface="Calibri" panose="020F0502020204030204" pitchFamily="34" charset="0"/>
                <a:cs typeface="Times New Roman" panose="02020603050405020304" pitchFamily="18" charset="0"/>
              </a:rPr>
              <a:t> </a:t>
            </a:r>
            <a:r>
              <a:rPr lang="tr-TR" sz="2200" dirty="0">
                <a:solidFill>
                  <a:schemeClr val="tx1"/>
                </a:solidFill>
                <a:ea typeface="Calibri" panose="020F0502020204030204" pitchFamily="34" charset="0"/>
                <a:cs typeface="Times New Roman" panose="02020603050405020304" pitchFamily="18" charset="0"/>
              </a:rPr>
              <a:t>tarihinden sonra </a:t>
            </a:r>
            <a:r>
              <a:rPr lang="tr-TR" sz="2200" dirty="0">
                <a:solidFill>
                  <a:srgbClr val="FF0000"/>
                </a:solidFill>
                <a:ea typeface="Calibri" panose="020F0502020204030204" pitchFamily="34" charset="0"/>
                <a:cs typeface="Times New Roman" panose="02020603050405020304" pitchFamily="18" charset="0"/>
              </a:rPr>
              <a:t>ilk defa </a:t>
            </a:r>
            <a:r>
              <a:rPr lang="tr-TR" sz="2200" dirty="0">
                <a:solidFill>
                  <a:schemeClr val="tx1"/>
                </a:solidFill>
                <a:ea typeface="Calibri" panose="020F0502020204030204" pitchFamily="34" charset="0"/>
                <a:cs typeface="Times New Roman" panose="02020603050405020304" pitchFamily="18" charset="0"/>
              </a:rPr>
              <a:t>sigortalı bildiriminde bulunulan ayı takip eden </a:t>
            </a:r>
            <a:r>
              <a:rPr lang="tr-TR" sz="2200" dirty="0">
                <a:solidFill>
                  <a:srgbClr val="FF0000"/>
                </a:solidFill>
                <a:ea typeface="Calibri" panose="020F0502020204030204" pitchFamily="34" charset="0"/>
                <a:cs typeface="Times New Roman" panose="02020603050405020304" pitchFamily="18" charset="0"/>
              </a:rPr>
              <a:t>üçüncü aydan itibaren </a:t>
            </a:r>
            <a:r>
              <a:rPr lang="tr-TR" sz="2200" dirty="0">
                <a:solidFill>
                  <a:prstClr val="black"/>
                </a:solidFill>
                <a:ea typeface="Calibri" panose="020F0502020204030204" pitchFamily="34" charset="0"/>
                <a:cs typeface="Times New Roman" panose="02020603050405020304" pitchFamily="18" charset="0"/>
              </a:rPr>
              <a:t>12 veya 18 ay süreyle bu destekten </a:t>
            </a:r>
            <a:r>
              <a:rPr lang="tr-TR" sz="2200" dirty="0" smtClean="0">
                <a:solidFill>
                  <a:prstClr val="black"/>
                </a:solidFill>
                <a:ea typeface="Calibri" panose="020F0502020204030204" pitchFamily="34" charset="0"/>
                <a:cs typeface="Times New Roman" panose="02020603050405020304" pitchFamily="18" charset="0"/>
              </a:rPr>
              <a:t>yararlandırılır.</a:t>
            </a:r>
          </a:p>
          <a:p>
            <a:pPr lvl="0"/>
            <a:r>
              <a:rPr lang="tr-TR" sz="2200" dirty="0" smtClean="0">
                <a:solidFill>
                  <a:prstClr val="black"/>
                </a:solidFill>
                <a:ea typeface="Calibri" panose="020F0502020204030204" pitchFamily="34" charset="0"/>
                <a:cs typeface="Times New Roman" panose="02020603050405020304" pitchFamily="18" charset="0"/>
              </a:rPr>
              <a:t>       </a:t>
            </a:r>
            <a:r>
              <a:rPr lang="tr-TR" sz="2200" dirty="0" smtClean="0">
                <a:solidFill>
                  <a:srgbClr val="FF0000"/>
                </a:solidFill>
                <a:ea typeface="Calibri" panose="020F0502020204030204" pitchFamily="34" charset="0"/>
                <a:cs typeface="Times New Roman" panose="02020603050405020304" pitchFamily="18" charset="0"/>
              </a:rPr>
              <a:t>***</a:t>
            </a:r>
            <a:r>
              <a:rPr lang="tr-TR" sz="2200" dirty="0" smtClean="0">
                <a:solidFill>
                  <a:prstClr val="black"/>
                </a:solidFill>
                <a:ea typeface="Calibri" panose="020F0502020204030204" pitchFamily="34" charset="0"/>
                <a:cs typeface="Times New Roman" panose="02020603050405020304" pitchFamily="18" charset="0"/>
              </a:rPr>
              <a:t>kadın, engelli,18-25 yaş arası erkeklerde 18 ay</a:t>
            </a:r>
          </a:p>
          <a:p>
            <a:pPr marL="514350" lvl="0" indent="-514350">
              <a:buAutoNum type="arabicParenR"/>
            </a:pPr>
            <a:endParaRPr lang="tr-TR" sz="2200" dirty="0">
              <a:solidFill>
                <a:prstClr val="black"/>
              </a:solidFill>
              <a:ea typeface="Calibri" panose="020F0502020204030204" pitchFamily="34" charset="0"/>
              <a:cs typeface="Times New Roman" panose="02020603050405020304" pitchFamily="18" charset="0"/>
            </a:endParaRPr>
          </a:p>
          <a:p>
            <a:pPr lvl="0"/>
            <a:r>
              <a:rPr lang="tr-TR" sz="2200" dirty="0" smtClean="0">
                <a:solidFill>
                  <a:prstClr val="black"/>
                </a:solidFill>
                <a:ea typeface="Calibri" panose="020F0502020204030204" pitchFamily="34" charset="0"/>
                <a:cs typeface="Times New Roman" panose="02020603050405020304" pitchFamily="18" charset="0"/>
              </a:rPr>
              <a:t>3)   Bu </a:t>
            </a:r>
            <a:r>
              <a:rPr lang="tr-TR" sz="2200" dirty="0">
                <a:solidFill>
                  <a:prstClr val="black"/>
                </a:solidFill>
                <a:ea typeface="Calibri" panose="020F0502020204030204" pitchFamily="34" charset="0"/>
                <a:cs typeface="Times New Roman" panose="02020603050405020304" pitchFamily="18" charset="0"/>
              </a:rPr>
              <a:t>teşvikten yararlanılan ayda aynı sigortalı için diğer sigorta </a:t>
            </a:r>
            <a:r>
              <a:rPr lang="tr-TR" sz="2200" dirty="0" smtClean="0">
                <a:solidFill>
                  <a:prstClr val="black"/>
                </a:solidFill>
                <a:ea typeface="Calibri" panose="020F0502020204030204" pitchFamily="34" charset="0"/>
                <a:cs typeface="Times New Roman" panose="02020603050405020304" pitchFamily="18" charset="0"/>
              </a:rPr>
              <a:t>        primi </a:t>
            </a:r>
            <a:r>
              <a:rPr lang="tr-TR" sz="2200" dirty="0">
                <a:solidFill>
                  <a:prstClr val="black"/>
                </a:solidFill>
                <a:ea typeface="Calibri" panose="020F0502020204030204" pitchFamily="34" charset="0"/>
                <a:cs typeface="Times New Roman" panose="02020603050405020304" pitchFamily="18" charset="0"/>
              </a:rPr>
              <a:t>teşvik, destek ve indirimlerinden </a:t>
            </a:r>
            <a:r>
              <a:rPr lang="tr-TR" sz="2200" dirty="0">
                <a:solidFill>
                  <a:srgbClr val="FF0000"/>
                </a:solidFill>
                <a:ea typeface="Calibri" panose="020F0502020204030204" pitchFamily="34" charset="0"/>
                <a:cs typeface="Times New Roman" panose="02020603050405020304" pitchFamily="18" charset="0"/>
              </a:rPr>
              <a:t>yararlanılamaz.</a:t>
            </a:r>
          </a:p>
          <a:p>
            <a:pPr marL="514350" lvl="0" indent="-514350">
              <a:buAutoNum type="arabicParenR"/>
            </a:pPr>
            <a:endParaRPr lang="tr-TR" sz="2200" dirty="0" smtClean="0"/>
          </a:p>
        </p:txBody>
      </p:sp>
      <p:pic>
        <p:nvPicPr>
          <p:cNvPr id="7" name="Resim 6"/>
          <p:cNvPicPr>
            <a:picLocks noChangeAspect="1"/>
          </p:cNvPicPr>
          <p:nvPr/>
        </p:nvPicPr>
        <p:blipFill>
          <a:blip r:embed="rId2"/>
          <a:stretch>
            <a:fillRect/>
          </a:stretch>
        </p:blipFill>
        <p:spPr>
          <a:xfrm>
            <a:off x="214313" y="1882704"/>
            <a:ext cx="366527" cy="354309"/>
          </a:xfrm>
          <a:prstGeom prst="rect">
            <a:avLst/>
          </a:prstGeom>
        </p:spPr>
      </p:pic>
      <p:pic>
        <p:nvPicPr>
          <p:cNvPr id="8" name="Resim 7"/>
          <p:cNvPicPr>
            <a:picLocks noChangeAspect="1"/>
          </p:cNvPicPr>
          <p:nvPr/>
        </p:nvPicPr>
        <p:blipFill>
          <a:blip r:embed="rId2"/>
          <a:stretch>
            <a:fillRect/>
          </a:stretch>
        </p:blipFill>
        <p:spPr>
          <a:xfrm>
            <a:off x="159126" y="2888239"/>
            <a:ext cx="366527" cy="354309"/>
          </a:xfrm>
          <a:prstGeom prst="rect">
            <a:avLst/>
          </a:prstGeom>
        </p:spPr>
      </p:pic>
      <p:pic>
        <p:nvPicPr>
          <p:cNvPr id="9" name="Resim 8"/>
          <p:cNvPicPr>
            <a:picLocks noChangeAspect="1"/>
          </p:cNvPicPr>
          <p:nvPr/>
        </p:nvPicPr>
        <p:blipFill>
          <a:blip r:embed="rId2"/>
          <a:stretch>
            <a:fillRect/>
          </a:stretch>
        </p:blipFill>
        <p:spPr>
          <a:xfrm>
            <a:off x="214313" y="5589875"/>
            <a:ext cx="366527" cy="354309"/>
          </a:xfrm>
          <a:prstGeom prst="rect">
            <a:avLst/>
          </a:prstGeom>
        </p:spPr>
      </p:pic>
    </p:spTree>
    <p:extLst>
      <p:ext uri="{BB962C8B-B14F-4D97-AF65-F5344CB8AC3E}">
        <p14:creationId xmlns:p14="http://schemas.microsoft.com/office/powerpoint/2010/main" xmlns="" val="1163354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073E87"/>
      </a:dk2>
      <a:lt2>
        <a:srgbClr val="C6E7FC"/>
      </a:lt2>
      <a:accent1>
        <a:srgbClr val="000080"/>
      </a:accent1>
      <a:accent2>
        <a:srgbClr val="FFCC66"/>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skur">
  <a:themeElements>
    <a:clrScheme name="Özel 2">
      <a:dk1>
        <a:sysClr val="windowText" lastClr="000000"/>
      </a:dk1>
      <a:lt1>
        <a:sysClr val="window" lastClr="FFFFFF"/>
      </a:lt1>
      <a:dk2>
        <a:srgbClr val="04617B"/>
      </a:dk2>
      <a:lt2>
        <a:srgbClr val="DBF5F9"/>
      </a:lt2>
      <a:accent1>
        <a:srgbClr val="0B5394"/>
      </a:accent1>
      <a:accent2>
        <a:srgbClr val="009DD9"/>
      </a:accent2>
      <a:accent3>
        <a:srgbClr val="4FCEFF"/>
      </a:accent3>
      <a:accent4>
        <a:srgbClr val="21B2C8"/>
      </a:accent4>
      <a:accent5>
        <a:srgbClr val="02485C"/>
      </a:accent5>
      <a:accent6>
        <a:srgbClr val="6ADAFA"/>
      </a:accent6>
      <a:hlink>
        <a:srgbClr val="01303D"/>
      </a:hlink>
      <a:folHlink>
        <a:srgbClr val="3A9A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Akış">
  <a:themeElements>
    <a:clrScheme name="5_Akış 1">
      <a:dk1>
        <a:srgbClr val="424456"/>
      </a:dk1>
      <a:lt1>
        <a:srgbClr val="FFFFFF"/>
      </a:lt1>
      <a:dk2>
        <a:srgbClr val="000000"/>
      </a:dk2>
      <a:lt2>
        <a:srgbClr val="DEDEDE"/>
      </a:lt2>
      <a:accent1>
        <a:srgbClr val="53548A"/>
      </a:accent1>
      <a:accent2>
        <a:srgbClr val="438086"/>
      </a:accent2>
      <a:accent3>
        <a:srgbClr val="AAAAAA"/>
      </a:accent3>
      <a:accent4>
        <a:srgbClr val="DADADA"/>
      </a:accent4>
      <a:accent5>
        <a:srgbClr val="B3B3C4"/>
      </a:accent5>
      <a:accent6>
        <a:srgbClr val="3C7379"/>
      </a:accent6>
      <a:hlink>
        <a:srgbClr val="67AFBD"/>
      </a:hlink>
      <a:folHlink>
        <a:srgbClr val="C2A874"/>
      </a:folHlink>
    </a:clrScheme>
    <a:fontScheme name="5_Akış">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Akış 1">
        <a:dk1>
          <a:srgbClr val="424456"/>
        </a:dk1>
        <a:lt1>
          <a:srgbClr val="FFFFFF"/>
        </a:lt1>
        <a:dk2>
          <a:srgbClr val="000000"/>
        </a:dk2>
        <a:lt2>
          <a:srgbClr val="DEDEDE"/>
        </a:lt2>
        <a:accent1>
          <a:srgbClr val="53548A"/>
        </a:accent1>
        <a:accent2>
          <a:srgbClr val="438086"/>
        </a:accent2>
        <a:accent3>
          <a:srgbClr val="AAAAAA"/>
        </a:accent3>
        <a:accent4>
          <a:srgbClr val="DADADA"/>
        </a:accent4>
        <a:accent5>
          <a:srgbClr val="B3B3C4"/>
        </a:accent5>
        <a:accent6>
          <a:srgbClr val="3C7379"/>
        </a:accent6>
        <a:hlink>
          <a:srgbClr val="67AFBD"/>
        </a:hlink>
        <a:folHlink>
          <a:srgbClr val="C2A874"/>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IKG PRO.thmx</Template>
  <TotalTime>10394</TotalTime>
  <Words>883</Words>
  <Application>Microsoft Office PowerPoint</Application>
  <PresentationFormat>Ekran Gösterisi (4:3)</PresentationFormat>
  <Paragraphs>201</Paragraphs>
  <Slides>27</Slides>
  <Notes>1</Notes>
  <HiddenSlides>0</HiddenSlides>
  <MMClips>0</MMClips>
  <ScaleCrop>false</ScaleCrop>
  <HeadingPairs>
    <vt:vector size="4" baseType="variant">
      <vt:variant>
        <vt:lpstr>Tema</vt:lpstr>
      </vt:variant>
      <vt:variant>
        <vt:i4>4</vt:i4>
      </vt:variant>
      <vt:variant>
        <vt:lpstr>Slayt Başlıkları</vt:lpstr>
      </vt:variant>
      <vt:variant>
        <vt:i4>27</vt:i4>
      </vt:variant>
    </vt:vector>
  </HeadingPairs>
  <TitlesOfParts>
    <vt:vector size="31" baseType="lpstr">
      <vt:lpstr>Custom Design</vt:lpstr>
      <vt:lpstr>1_Custom Design</vt:lpstr>
      <vt:lpstr>iskur</vt:lpstr>
      <vt:lpstr>5_Akış</vt:lpstr>
      <vt:lpstr>T E Ş V İ K L E R  Ali KOYUNCU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Likya</cp:lastModifiedBy>
  <cp:revision>997</cp:revision>
  <cp:lastPrinted>2014-03-07T06:41:12Z</cp:lastPrinted>
  <dcterms:created xsi:type="dcterms:W3CDTF">2012-04-13T04:42:51Z</dcterms:created>
  <dcterms:modified xsi:type="dcterms:W3CDTF">2019-03-20T11:59:49Z</dcterms:modified>
</cp:coreProperties>
</file>