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2.06.2025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91870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79381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20375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2025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86705"/>
              </p:ext>
            </p:extLst>
          </p:nvPr>
        </p:nvGraphicFramePr>
        <p:xfrm>
          <a:off x="2756722" y="2492897"/>
          <a:ext cx="3133615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24724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43060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70248"/>
              </p:ext>
            </p:extLst>
          </p:nvPr>
        </p:nvGraphicFramePr>
        <p:xfrm>
          <a:off x="1524000" y="1071546"/>
          <a:ext cx="6096000" cy="52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238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18074"/>
              </p:ext>
            </p:extLst>
          </p:nvPr>
        </p:nvGraphicFramePr>
        <p:xfrm>
          <a:off x="1524000" y="1071546"/>
          <a:ext cx="6096000" cy="52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98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716968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2024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75020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7419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7513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7565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98778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50730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5401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71955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96601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21398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435972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94298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3665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25369</TotalTime>
  <Words>1331</Words>
  <Application>Microsoft Office PowerPoint</Application>
  <PresentationFormat>Ekran Gösterisi (4:3)</PresentationFormat>
  <Paragraphs>1009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2025 YILI AYLAR İTİBARİYLE YENİ KAYIT OLAN ÜYELERİN MESLEK GRUPLARINA GÖRE DAĞILIMLARI</vt:lpstr>
      <vt:lpstr>2025 YILI AYLAR İTİBARİYLE ASKIDAKİ ÜYELERİN MESLEK GRUPLARINA GÖRE DAĞILIMLARI</vt:lpstr>
      <vt:lpstr>2025 YILI AYLAR İTİBARİYLE FAAL ÜYELERİN MESLEK GRUPLARINA GÖRE DAĞILIMLARI</vt:lpstr>
      <vt:lpstr>2025 YILI AYLAR İTİBARİYLE TERK OLAN ÜYELERİN MESLEK GRUPLARINA GÖRE DAĞILIMLARI</vt:lpstr>
      <vt:lpstr>2025 YILI AYLAR İTİBARİYLE YENİ KAYITLARIN DERECELERİNE GÖRE DAĞILIMLARI </vt:lpstr>
      <vt:lpstr>2025 YILI AYLAR İTİBARİYLE TERK OLAN ÜYELERİN DERECELERİNE GÖRE DAĞILIMLARI </vt:lpstr>
      <vt:lpstr>2025 YILI AYLAR İTİBARİYLE TASFİYEYE GİREN ÜYELERİN DERECELERİNE GÖRE DAĞILIMLARI </vt:lpstr>
      <vt:lpstr>2025 YILI AYLARA GÖRE TERK SAYILARI</vt:lpstr>
      <vt:lpstr>2025 YILI AYLAR İTİBARİYLE FAAL ÜYELERİN ŞİRKET TİPİNE GÖRE DAĞILIMI</vt:lpstr>
      <vt:lpstr>2025 YILI AYLAR İTİBARİYLE FAAL ÜYELERİN DERECESİNE GÖRE DAĞILIMLARI </vt:lpstr>
      <vt:lpstr>PowerPoint Sunusu</vt:lpstr>
      <vt:lpstr>YILLARA GÖRE ASKIYA ALINAN ÜYE SAYILARI</vt:lpstr>
      <vt:lpstr>2025 YILINDA MESLEK GRUP DEĞİŞİKLİĞİ YAPAN ÜYE SAYILARI </vt:lpstr>
      <vt:lpstr>2025 YILI AYLAR İTİBARİYLE TOPLAM ASKIDAN İNEN   ÜYE  SAYILARI</vt:lpstr>
      <vt:lpstr>2025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2369</cp:revision>
  <cp:lastPrinted>2024-01-02T13:08:42Z</cp:lastPrinted>
  <dcterms:created xsi:type="dcterms:W3CDTF">2012-01-04T14:23:50Z</dcterms:created>
  <dcterms:modified xsi:type="dcterms:W3CDTF">2025-06-02T08:43:28Z</dcterms:modified>
</cp:coreProperties>
</file>