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29.08.2025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908680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35602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564752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180460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524481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76840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60171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870941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5972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866051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7565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7590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7629</a:t>
                      </a:r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7652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421198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879894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13523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82367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65621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807777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44297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40416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3665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3786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25420</TotalTime>
  <Words>1741</Words>
  <Application>Microsoft Office PowerPoint</Application>
  <PresentationFormat>Ekran Gösterisi (4:3)</PresentationFormat>
  <Paragraphs>1401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Çağrı KORTAN</cp:lastModifiedBy>
  <cp:revision>2416</cp:revision>
  <cp:lastPrinted>2024-01-02T13:08:42Z</cp:lastPrinted>
  <dcterms:created xsi:type="dcterms:W3CDTF">2012-01-04T14:23:50Z</dcterms:created>
  <dcterms:modified xsi:type="dcterms:W3CDTF">2025-08-29T15:04:30Z</dcterms:modified>
</cp:coreProperties>
</file>