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1.08.2025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692799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05561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4148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12341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1564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1524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2025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6705"/>
              </p:ext>
            </p:extLst>
          </p:nvPr>
        </p:nvGraphicFramePr>
        <p:xfrm>
          <a:off x="2756722" y="2492897"/>
          <a:ext cx="3133615" cy="115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563757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4214842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006266"/>
              </p:ext>
            </p:extLst>
          </p:nvPr>
        </p:nvGraphicFramePr>
        <p:xfrm>
          <a:off x="1524000" y="1071546"/>
          <a:ext cx="6096000" cy="52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3238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196141"/>
              </p:ext>
            </p:extLst>
          </p:nvPr>
        </p:nvGraphicFramePr>
        <p:xfrm>
          <a:off x="1524000" y="1071546"/>
          <a:ext cx="6096000" cy="525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298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377989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2024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5972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63874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7419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7513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7534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5847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1586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7565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1564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7590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7629</a:t>
                      </a:r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83864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1524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92996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585563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054896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580865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80946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511851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755008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3453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3581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3623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3665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1074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3750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25411</TotalTime>
  <Words>1609</Words>
  <Application>Microsoft Office PowerPoint</Application>
  <PresentationFormat>Ekran Gösterisi (4:3)</PresentationFormat>
  <Paragraphs>1275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2025 YILI AYLAR İTİBARİYLE YENİ KAYIT OLAN ÜYELERİN MESLEK GRUPLARINA GÖRE DAĞILIMLARI</vt:lpstr>
      <vt:lpstr>2025 YILI AYLAR İTİBARİYLE ASKIDAKİ ÜYELERİN MESLEK GRUPLARINA GÖRE DAĞILIMLARI</vt:lpstr>
      <vt:lpstr>2025 YILI AYLAR İTİBARİYLE FAAL ÜYELERİN MESLEK GRUPLARINA GÖRE DAĞILIMLARI</vt:lpstr>
      <vt:lpstr>2025 YILI AYLAR İTİBARİYLE TERK OLAN ÜYELERİN MESLEK GRUPLARINA GÖRE DAĞILIMLARI</vt:lpstr>
      <vt:lpstr>2025 YILI AYLAR İTİBARİYLE YENİ KAYITLARIN DERECELERİNE GÖRE DAĞILIMLARI </vt:lpstr>
      <vt:lpstr>2025 YILI AYLAR İTİBARİYLE TERK OLAN ÜYELERİN DERECELERİNE GÖRE DAĞILIMLARI </vt:lpstr>
      <vt:lpstr>2025 YILI AYLAR İTİBARİYLE TASFİYEYE GİREN ÜYELERİN DERECELERİNE GÖRE DAĞILIMLARI </vt:lpstr>
      <vt:lpstr>2025 YILI AYLARA GÖRE TERK SAYILARI</vt:lpstr>
      <vt:lpstr>2025 YILI AYLAR İTİBARİYLE FAAL ÜYELERİN ŞİRKET TİPİNE GÖRE DAĞILIMI</vt:lpstr>
      <vt:lpstr>2025 YILI AYLAR İTİBARİYLE FAAL ÜYELERİN DERECESİNE GÖRE DAĞILIMLARI </vt:lpstr>
      <vt:lpstr>PowerPoint Sunusu</vt:lpstr>
      <vt:lpstr>YILLARA GÖRE ASKIYA ALINAN ÜYE SAYILARI</vt:lpstr>
      <vt:lpstr>2025 YILINDA MESLEK GRUP DEĞİŞİKLİĞİ YAPAN ÜYE SAYILARI </vt:lpstr>
      <vt:lpstr>2025 YILI AYLAR İTİBARİYLE TOPLAM ASKIDAN İNEN   ÜYE  SAYILARI</vt:lpstr>
      <vt:lpstr>2025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Çağrı KORTAN</cp:lastModifiedBy>
  <cp:revision>2401</cp:revision>
  <cp:lastPrinted>2024-01-02T13:08:42Z</cp:lastPrinted>
  <dcterms:created xsi:type="dcterms:W3CDTF">2012-01-04T14:23:50Z</dcterms:created>
  <dcterms:modified xsi:type="dcterms:W3CDTF">2025-08-01T08:25:45Z</dcterms:modified>
</cp:coreProperties>
</file>