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1.07.2025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57641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10692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28976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2025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86705"/>
              </p:ext>
            </p:extLst>
          </p:nvPr>
        </p:nvGraphicFramePr>
        <p:xfrm>
          <a:off x="2756722" y="2492897"/>
          <a:ext cx="3133615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736467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95822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07281"/>
              </p:ext>
            </p:extLst>
          </p:nvPr>
        </p:nvGraphicFramePr>
        <p:xfrm>
          <a:off x="1524000" y="1071546"/>
          <a:ext cx="6096000" cy="52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238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73862"/>
              </p:ext>
            </p:extLst>
          </p:nvPr>
        </p:nvGraphicFramePr>
        <p:xfrm>
          <a:off x="1524000" y="1071546"/>
          <a:ext cx="6096000" cy="52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98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92465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2024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03139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7419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7513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7565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7590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257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86344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73893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864104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14494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83681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43591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32389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3665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25384</TotalTime>
  <Words>1477</Words>
  <Application>Microsoft Office PowerPoint</Application>
  <PresentationFormat>Ekran Gösterisi (4:3)</PresentationFormat>
  <Paragraphs>1149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2025 YILI AYLAR İTİBARİYLE YENİ KAYIT OLAN ÜYELERİN MESLEK GRUPLARINA GÖRE DAĞILIMLARI</vt:lpstr>
      <vt:lpstr>2025 YILI AYLAR İTİBARİYLE ASKIDAKİ ÜYELERİN MESLEK GRUPLARINA GÖRE DAĞILIMLARI</vt:lpstr>
      <vt:lpstr>2025 YILI AYLAR İTİBARİYLE FAAL ÜYELERİN MESLEK GRUPLARINA GÖRE DAĞILIMLARI</vt:lpstr>
      <vt:lpstr>2025 YILI AYLAR İTİBARİYLE TERK OLAN ÜYELERİN MESLEK GRUPLARINA GÖRE DAĞILIMLARI</vt:lpstr>
      <vt:lpstr>2025 YILI AYLAR İTİBARİYLE YENİ KAYITLARIN DERECELERİNE GÖRE DAĞILIMLARI </vt:lpstr>
      <vt:lpstr>2025 YILI AYLAR İTİBARİYLE TERK OLAN ÜYELERİN DERECELERİNE GÖRE DAĞILIMLARI </vt:lpstr>
      <vt:lpstr>2025 YILI AYLAR İTİBARİYLE TASFİYEYE GİREN ÜYELERİN DERECELERİNE GÖRE DAĞILIMLARI </vt:lpstr>
      <vt:lpstr>2025 YILI AYLARA GÖRE TERK SAYILARI</vt:lpstr>
      <vt:lpstr>2025 YILI AYLAR İTİBARİYLE FAAL ÜYELERİN ŞİRKET TİPİNE GÖRE DAĞILIMI</vt:lpstr>
      <vt:lpstr>2025 YILI AYLAR İTİBARİYLE FAAL ÜYELERİN DERECESİNE GÖRE DAĞILIMLARI </vt:lpstr>
      <vt:lpstr>PowerPoint Sunusu</vt:lpstr>
      <vt:lpstr>YILLARA GÖRE ASKIYA ALINAN ÜYE SAYILARI</vt:lpstr>
      <vt:lpstr>2025 YILINDA MESLEK GRUP DEĞİŞİKLİĞİ YAPAN ÜYE SAYILARI </vt:lpstr>
      <vt:lpstr>2025 YILI AYLAR İTİBARİYLE TOPLAM ASKIDAN İNEN   ÜYE  SAYILARI</vt:lpstr>
      <vt:lpstr>2025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2385</cp:revision>
  <cp:lastPrinted>2024-01-02T13:08:42Z</cp:lastPrinted>
  <dcterms:created xsi:type="dcterms:W3CDTF">2012-01-04T14:23:50Z</dcterms:created>
  <dcterms:modified xsi:type="dcterms:W3CDTF">2025-07-01T07:10:55Z</dcterms:modified>
</cp:coreProperties>
</file>