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1.07.2025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257641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10692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828976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736467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095822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407281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73862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92465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103139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7565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7590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257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86344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73893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864104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14494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83681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43591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32389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3665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25384</TotalTime>
  <Words>1477</Words>
  <Application>Microsoft Office PowerPoint</Application>
  <PresentationFormat>Ekran Gösterisi (4:3)</PresentationFormat>
  <Paragraphs>1149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2385</cp:revision>
  <cp:lastPrinted>2024-01-02T13:08:42Z</cp:lastPrinted>
  <dcterms:created xsi:type="dcterms:W3CDTF">2012-01-04T14:23:50Z</dcterms:created>
  <dcterms:modified xsi:type="dcterms:W3CDTF">2025-07-01T07:10:55Z</dcterms:modified>
</cp:coreProperties>
</file>