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28.02.2025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673313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171664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5554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3988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104748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2025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86705"/>
              </p:ext>
            </p:extLst>
          </p:nvPr>
        </p:nvGraphicFramePr>
        <p:xfrm>
          <a:off x="2756722" y="2492897"/>
          <a:ext cx="3133615" cy="1152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767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796798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073835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28555"/>
              </p:ext>
            </p:extLst>
          </p:nvPr>
        </p:nvGraphicFramePr>
        <p:xfrm>
          <a:off x="1524000" y="1071546"/>
          <a:ext cx="6096000" cy="5234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13238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154265"/>
              </p:ext>
            </p:extLst>
          </p:nvPr>
        </p:nvGraphicFramePr>
        <p:xfrm>
          <a:off x="1524000" y="1071546"/>
          <a:ext cx="6096000" cy="52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98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125636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2024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6278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767-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5638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2025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799230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Askıdaki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Tasfiyedeki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Toplam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OCAK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7419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ŞUBAT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5638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NİSAN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MAYIS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HAZİRAN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TEMMUZ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AĞUSTOS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EYLÜL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EKİM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KASIM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85070"/>
              </p:ext>
            </p:extLst>
          </p:nvPr>
        </p:nvGraphicFramePr>
        <p:xfrm>
          <a:off x="-180528" y="764704"/>
          <a:ext cx="9324527" cy="6087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687156"/>
                <a:gridCol w="57186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1674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220039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546731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77033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530622"/>
              </p:ext>
            </p:extLst>
          </p:nvPr>
        </p:nvGraphicFramePr>
        <p:xfrm>
          <a:off x="35496" y="1052736"/>
          <a:ext cx="9108502" cy="541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514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5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929753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104415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76811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3453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25264</TotalTime>
  <Words>949</Words>
  <Application>Microsoft Office PowerPoint</Application>
  <PresentationFormat>Ekran Gösterisi (4:3)</PresentationFormat>
  <Paragraphs>645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2025 YILI AYLAR İTİBARİYLE YENİ KAYIT OLAN ÜYELERİN MESLEK GRUPLARINA GÖRE DAĞILIMLARI</vt:lpstr>
      <vt:lpstr>2025 YILI AYLAR İTİBARİYLE ASKIDAKİ ÜYELERİN MESLEK GRUPLARINA GÖRE DAĞILIMLARI</vt:lpstr>
      <vt:lpstr>2025 YILI AYLAR İTİBARİYLE FAAL ÜYELERİN MESLEK GRUPLARINA GÖRE DAĞILIMLARI</vt:lpstr>
      <vt:lpstr>2025 YILI AYLAR İTİBARİYLE TERK OLAN ÜYELERİN MESLEK GRUPLARINA GÖRE DAĞILIMLARI</vt:lpstr>
      <vt:lpstr>2025 YILI AYLAR İTİBARİYLE YENİ KAYITLARIN DERECELERİNE GÖRE DAĞILIMLARI </vt:lpstr>
      <vt:lpstr>2025 YILI AYLAR İTİBARİYLE TERK OLAN ÜYELERİN DERECELERİNE GÖRE DAĞILIMLARI </vt:lpstr>
      <vt:lpstr>2025 YILI AYLAR İTİBARİYLE TASFİYEYE GİREN ÜYELERİN DERECELERİNE GÖRE DAĞILIMLARI </vt:lpstr>
      <vt:lpstr>2025 YILI AYLARA GÖRE TERK SAYILARI</vt:lpstr>
      <vt:lpstr>2025 YILI AYLAR İTİBARİYLE FAAL ÜYELERİN ŞİRKET TİPİNE GÖRE DAĞILIMI</vt:lpstr>
      <vt:lpstr>2025 YILI AYLAR İTİBARİYLE FAAL ÜYELERİN DERECESİNE GÖRE DAĞILIMLARI </vt:lpstr>
      <vt:lpstr>PowerPoint Sunusu</vt:lpstr>
      <vt:lpstr>YILLARA GÖRE ASKIYA ALINAN ÜYE SAYILARI</vt:lpstr>
      <vt:lpstr>2025 YILINDA MESLEK GRUP DEĞİŞİKLİĞİ YAPAN ÜYE SAYILARI </vt:lpstr>
      <vt:lpstr>2025 YILI AYLAR İTİBARİYLE TOPLAM ASKIDAN İNEN   ÜYE  SAYILARI</vt:lpstr>
      <vt:lpstr>2025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2330</cp:revision>
  <cp:lastPrinted>2024-01-02T13:08:42Z</cp:lastPrinted>
  <dcterms:created xsi:type="dcterms:W3CDTF">2012-01-04T14:23:50Z</dcterms:created>
  <dcterms:modified xsi:type="dcterms:W3CDTF">2025-02-28T15:20:45Z</dcterms:modified>
</cp:coreProperties>
</file>