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84" d="100"/>
          <a:sy n="84" d="100"/>
        </p:scale>
        <p:origin x="143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28.02.2025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28.02.2025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28.02.2025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28.02.2025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28.02.2025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28.02.2025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28.02.2025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28.02.2025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28.02.2025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28.02.2025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673313"/>
              </p:ext>
            </p:extLst>
          </p:nvPr>
        </p:nvGraphicFramePr>
        <p:xfrm>
          <a:off x="179512" y="792085"/>
          <a:ext cx="8773200" cy="6021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52"/>
                <a:gridCol w="463965"/>
                <a:gridCol w="529391"/>
                <a:gridCol w="638370"/>
                <a:gridCol w="511461"/>
                <a:gridCol w="466719"/>
                <a:gridCol w="538480"/>
                <a:gridCol w="505173"/>
                <a:gridCol w="467233"/>
                <a:gridCol w="467233"/>
                <a:gridCol w="467233"/>
                <a:gridCol w="613502"/>
                <a:gridCol w="506943"/>
                <a:gridCol w="608003"/>
                <a:gridCol w="990142"/>
              </a:tblGrid>
              <a:tr h="842356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400" b="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3037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30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171664"/>
              </p:ext>
            </p:extLst>
          </p:nvPr>
        </p:nvGraphicFramePr>
        <p:xfrm>
          <a:off x="251518" y="1268760"/>
          <a:ext cx="8712969" cy="541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025055"/>
                <a:gridCol w="1171491"/>
                <a:gridCol w="1098273"/>
                <a:gridCol w="1025055"/>
                <a:gridCol w="1025055"/>
                <a:gridCol w="977542"/>
                <a:gridCol w="1145788"/>
              </a:tblGrid>
              <a:tr h="971974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5554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3988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104748"/>
              </p:ext>
            </p:extLst>
          </p:nvPr>
        </p:nvGraphicFramePr>
        <p:xfrm>
          <a:off x="2411760" y="698017"/>
          <a:ext cx="3240360" cy="590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70"/>
                <a:gridCol w="1755890"/>
              </a:tblGrid>
              <a:tr h="517145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2025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63631"/>
              </p:ext>
            </p:extLst>
          </p:nvPr>
        </p:nvGraphicFramePr>
        <p:xfrm>
          <a:off x="2756723" y="1196752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961"/>
              </p:ext>
            </p:extLst>
          </p:nvPr>
        </p:nvGraphicFramePr>
        <p:xfrm>
          <a:off x="2756723" y="1628800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2880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60423"/>
              </p:ext>
            </p:extLst>
          </p:nvPr>
        </p:nvGraphicFramePr>
        <p:xfrm>
          <a:off x="2756723" y="2036089"/>
          <a:ext cx="3133615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621448"/>
              </a:tblGrid>
              <a:tr h="4568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</a:t>
                      </a:r>
                    </a:p>
                    <a:p>
                      <a:pPr marL="0" algn="ctr" rtl="0" eaLnBrk="1" latinLnBrk="0" hangingPunct="1"/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786705"/>
              </p:ext>
            </p:extLst>
          </p:nvPr>
        </p:nvGraphicFramePr>
        <p:xfrm>
          <a:off x="2756722" y="2492897"/>
          <a:ext cx="3133615" cy="1152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46"/>
                <a:gridCol w="1606369"/>
              </a:tblGrid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767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796798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073835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328555"/>
              </p:ext>
            </p:extLst>
          </p:nvPr>
        </p:nvGraphicFramePr>
        <p:xfrm>
          <a:off x="1524000" y="1071546"/>
          <a:ext cx="6096000" cy="5234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13238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TOPLAM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154265"/>
              </p:ext>
            </p:extLst>
          </p:nvPr>
        </p:nvGraphicFramePr>
        <p:xfrm>
          <a:off x="1524000" y="1071546"/>
          <a:ext cx="6096000" cy="5252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12168"/>
                <a:gridCol w="1535832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298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125636"/>
              </p:ext>
            </p:extLst>
          </p:nvPr>
        </p:nvGraphicFramePr>
        <p:xfrm>
          <a:off x="35911" y="692695"/>
          <a:ext cx="9072593" cy="6091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141914">
                <a:tc>
                  <a:txBody>
                    <a:bodyPr/>
                    <a:lstStyle/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261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2024</a:t>
                      </a:r>
                      <a:r>
                        <a:rPr lang="tr-TR" sz="1200" b="1" baseline="0" dirty="0" smtClean="0"/>
                        <a:t> YL</a:t>
                      </a:r>
                      <a:r>
                        <a:rPr lang="tr-TR" sz="1200" b="1" dirty="0" smtClean="0"/>
                        <a:t>INDAN DEVİR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6278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OCAK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767-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ŞUBAT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MART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NİSAN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MAYIS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HAZİRAN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TEMMZ.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AĞSTOS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EYLÜL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EKİM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KASIM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u="none" dirty="0"/>
                    </a:p>
                  </a:txBody>
                  <a:tcPr/>
                </a:tc>
              </a:tr>
              <a:tr h="368086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ARALIK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2025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799230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Askıdaki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Tasfiyedeki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Toplam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OCAK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7419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ŞUBAT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1674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7458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NİSAN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MAYIS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HAZİRAN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TEMMUZ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AĞUSTOS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EYLÜL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EKİM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KASIM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785070"/>
              </p:ext>
            </p:extLst>
          </p:nvPr>
        </p:nvGraphicFramePr>
        <p:xfrm>
          <a:off x="-180528" y="764704"/>
          <a:ext cx="9324527" cy="6087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68"/>
                <a:gridCol w="659940"/>
                <a:gridCol w="659940"/>
                <a:gridCol w="659940"/>
                <a:gridCol w="664932"/>
                <a:gridCol w="660867"/>
                <a:gridCol w="807726"/>
                <a:gridCol w="807726"/>
                <a:gridCol w="807726"/>
                <a:gridCol w="660867"/>
                <a:gridCol w="687156"/>
                <a:gridCol w="571863"/>
                <a:gridCol w="759776"/>
              </a:tblGrid>
              <a:tr h="449736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OCAK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ŞUBAT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NİSAN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MAYIS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HAZİRAN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TEMMUZ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AĞUSTOS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EKİM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KASIM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ARALIK 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32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4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261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806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34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22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75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5922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ESKİ GRUP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78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TOPLAM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220039"/>
              </p:ext>
            </p:extLst>
          </p:nvPr>
        </p:nvGraphicFramePr>
        <p:xfrm>
          <a:off x="142848" y="714356"/>
          <a:ext cx="8821635" cy="588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27"/>
                <a:gridCol w="495241"/>
                <a:gridCol w="645486"/>
                <a:gridCol w="530289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784842"/>
              </a:tblGrid>
              <a:tr h="62923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8089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546731"/>
              </p:ext>
            </p:extLst>
          </p:nvPr>
        </p:nvGraphicFramePr>
        <p:xfrm>
          <a:off x="35498" y="908720"/>
          <a:ext cx="9000999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0"/>
                <a:gridCol w="432048"/>
                <a:gridCol w="474186"/>
                <a:gridCol w="478586"/>
                <a:gridCol w="468060"/>
                <a:gridCol w="418742"/>
                <a:gridCol w="468534"/>
                <a:gridCol w="546622"/>
                <a:gridCol w="468534"/>
                <a:gridCol w="468534"/>
                <a:gridCol w="468534"/>
                <a:gridCol w="468534"/>
                <a:gridCol w="468534"/>
                <a:gridCol w="468534"/>
                <a:gridCol w="634395"/>
                <a:gridCol w="1260512"/>
              </a:tblGrid>
              <a:tr h="7433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677033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530622"/>
              </p:ext>
            </p:extLst>
          </p:nvPr>
        </p:nvGraphicFramePr>
        <p:xfrm>
          <a:off x="35496" y="1052736"/>
          <a:ext cx="9108502" cy="541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2015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514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90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5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929753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104415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"/>
            <a:ext cx="8640960" cy="404663"/>
          </a:xfrm>
        </p:spPr>
        <p:txBody>
          <a:bodyPr>
            <a:noAutofit/>
          </a:bodyPr>
          <a:lstStyle/>
          <a:p>
            <a:pPr algn="ctr"/>
            <a:r>
              <a:rPr lang="tr-TR" sz="16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ŞİRKET TİPİNE GÖRE DAĞILIMI</a:t>
            </a:r>
            <a:endParaRPr lang="tr-TR" sz="16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376811"/>
              </p:ext>
            </p:extLst>
          </p:nvPr>
        </p:nvGraphicFramePr>
        <p:xfrm>
          <a:off x="-360549" y="404664"/>
          <a:ext cx="9865097" cy="6539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5"/>
                <a:gridCol w="576064"/>
                <a:gridCol w="792088"/>
                <a:gridCol w="792088"/>
                <a:gridCol w="947521"/>
                <a:gridCol w="812286"/>
                <a:gridCol w="405091"/>
                <a:gridCol w="813338"/>
                <a:gridCol w="893514"/>
                <a:gridCol w="819848"/>
                <a:gridCol w="986510"/>
                <a:gridCol w="910624"/>
              </a:tblGrid>
              <a:tr h="1152128">
                <a:tc>
                  <a:txBody>
                    <a:bodyPr/>
                    <a:lstStyle/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STATÜ</a:t>
                      </a:r>
                    </a:p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YABANCI ŞİRKET TÜRKİYE MERKEZ ŞUBESİ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3453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3505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600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419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25264</TotalTime>
  <Words>949</Words>
  <Application>Microsoft Office PowerPoint</Application>
  <PresentationFormat>Ekran Gösterisi (4:3)</PresentationFormat>
  <Paragraphs>645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 Black</vt:lpstr>
      <vt:lpstr>Calibri</vt:lpstr>
      <vt:lpstr>Franklin Gothic Book</vt:lpstr>
      <vt:lpstr>Franklin Gothic Medium</vt:lpstr>
      <vt:lpstr>Times New Roman</vt:lpstr>
      <vt:lpstr>Verdana</vt:lpstr>
      <vt:lpstr>Wingdings 2</vt:lpstr>
      <vt:lpstr>Gezinti</vt:lpstr>
      <vt:lpstr>2025 YILI AYLAR İTİBARİYLE YENİ KAYIT OLAN ÜYELERİN MESLEK GRUPLARINA GÖRE DAĞILIMLARI</vt:lpstr>
      <vt:lpstr>2025 YILI AYLAR İTİBARİYLE ASKIDAKİ ÜYELERİN MESLEK GRUPLARINA GÖRE DAĞILIMLARI</vt:lpstr>
      <vt:lpstr>2025 YILI AYLAR İTİBARİYLE FAAL ÜYELERİN MESLEK GRUPLARINA GÖRE DAĞILIMLARI</vt:lpstr>
      <vt:lpstr>2025 YILI AYLAR İTİBARİYLE TERK OLAN ÜYELERİN MESLEK GRUPLARINA GÖRE DAĞILIMLARI</vt:lpstr>
      <vt:lpstr>2025 YILI AYLAR İTİBARİYLE YENİ KAYITLARIN DERECELERİNE GÖRE DAĞILIMLARI </vt:lpstr>
      <vt:lpstr>2025 YILI AYLAR İTİBARİYLE TERK OLAN ÜYELERİN DERECELERİNE GÖRE DAĞILIMLARI </vt:lpstr>
      <vt:lpstr>2025 YILI AYLAR İTİBARİYLE TASFİYEYE GİREN ÜYELERİN DERECELERİNE GÖRE DAĞILIMLARI </vt:lpstr>
      <vt:lpstr>2025 YILI AYLARA GÖRE TERK SAYILARI</vt:lpstr>
      <vt:lpstr>2025 YILI AYLAR İTİBARİYLE FAAL ÜYELERİN ŞİRKET TİPİNE GÖRE DAĞILIMI</vt:lpstr>
      <vt:lpstr>2025 YILI AYLAR İTİBARİYLE FAAL ÜYELERİN DERECESİNE GÖRE DAĞILIMLARI </vt:lpstr>
      <vt:lpstr>PowerPoint Sunusu</vt:lpstr>
      <vt:lpstr>YILLARA GÖRE ASKIYA ALINAN ÜYE SAYILARI</vt:lpstr>
      <vt:lpstr>2025 YILINDA MESLEK GRUP DEĞİŞİKLİĞİ YAPAN ÜYE SAYILARI </vt:lpstr>
      <vt:lpstr>2025 YILI AYLAR İTİBARİYLE TOPLAM ASKIDAN İNEN   ÜYE  SAYILARI</vt:lpstr>
      <vt:lpstr>2025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Ftso</cp:lastModifiedBy>
  <cp:revision>2330</cp:revision>
  <cp:lastPrinted>2024-01-02T13:08:42Z</cp:lastPrinted>
  <dcterms:created xsi:type="dcterms:W3CDTF">2012-01-04T14:23:50Z</dcterms:created>
  <dcterms:modified xsi:type="dcterms:W3CDTF">2025-02-28T15:20:45Z</dcterms:modified>
</cp:coreProperties>
</file>