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2.01.2024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520259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830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685279"/>
              </p:ext>
            </p:extLst>
          </p:nvPr>
        </p:nvGraphicFramePr>
        <p:xfrm>
          <a:off x="251518" y="1268760"/>
          <a:ext cx="8712969" cy="5379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1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05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5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05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5007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3170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3201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815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5142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3292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5347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3337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3387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5570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3471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5777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5833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3989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6033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424819"/>
              </p:ext>
            </p:extLst>
          </p:nvPr>
        </p:nvGraphicFramePr>
        <p:xfrm>
          <a:off x="2411760" y="908720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1194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920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2023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994389"/>
              </p:ext>
            </p:extLst>
          </p:nvPr>
        </p:nvGraphicFramePr>
        <p:xfrm>
          <a:off x="2756723" y="2036089"/>
          <a:ext cx="313361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 OCAK 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091217"/>
              </p:ext>
            </p:extLst>
          </p:nvPr>
        </p:nvGraphicFramePr>
        <p:xfrm>
          <a:off x="2756722" y="2708920"/>
          <a:ext cx="3133615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72008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 EKİM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726097"/>
              </p:ext>
            </p:extLst>
          </p:nvPr>
        </p:nvGraphicFramePr>
        <p:xfrm>
          <a:off x="2756721" y="3377955"/>
          <a:ext cx="313361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8"/>
                <a:gridCol w="1606368"/>
              </a:tblGrid>
              <a:tr h="62711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 KASIM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785615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351609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229852"/>
              </p:ext>
            </p:extLst>
          </p:nvPr>
        </p:nvGraphicFramePr>
        <p:xfrm>
          <a:off x="1524000" y="1071546"/>
          <a:ext cx="6096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970586"/>
              </p:ext>
            </p:extLst>
          </p:nvPr>
        </p:nvGraphicFramePr>
        <p:xfrm>
          <a:off x="1524000" y="1071546"/>
          <a:ext cx="6096000" cy="516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027892"/>
              </p:ext>
            </p:extLst>
          </p:nvPr>
        </p:nvGraphicFramePr>
        <p:xfrm>
          <a:off x="35911" y="973303"/>
          <a:ext cx="9072593" cy="5613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087545">
                <a:tc>
                  <a:txBody>
                    <a:bodyPr/>
                    <a:lstStyle/>
                    <a:p>
                      <a:pPr algn="ctr"/>
                      <a:endParaRPr lang="tr-TR" sz="12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2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2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9662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2022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5458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5065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5142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5214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5347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5457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5570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5675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5726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5777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348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u="none" dirty="0" smtClean="0"/>
                        <a:t>5833</a:t>
                      </a:r>
                      <a:endParaRPr lang="tr-TR" sz="1400" b="1" u="none" dirty="0"/>
                    </a:p>
                  </a:txBody>
                  <a:tcPr/>
                </a:tc>
              </a:tr>
              <a:tr h="350561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2023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28023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Askıdaki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Tasfiyedeki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 Üye Sayısı</a:t>
                      </a:r>
                      <a:endParaRPr lang="tr-TR" dirty="0"/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OCAK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5007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1281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6411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ŞUBAT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5065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1214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6405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MART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5142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1194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6466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NİSAN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5214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6513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MAYIS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5347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6581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HAZİRAN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5457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1071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6654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TEMMUZ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6693</a:t>
                      </a:r>
                      <a:endParaRPr kumimoji="0" lang="tr-TR" b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AĞUSTOS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6735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EYLÜL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5726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920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6775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EKİM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5777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914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6822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KASIM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5833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899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6866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6033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764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142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u="sng" dirty="0" smtClean="0"/>
                        <a:t>6939</a:t>
                      </a:r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269685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579946"/>
                <a:gridCol w="67907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1214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1194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048744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5007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5065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5142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12866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4711"/>
                <a:gridCol w="501047"/>
                <a:gridCol w="4785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240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47670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344</a:t>
                      </a:r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830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072049"/>
              </p:ext>
            </p:extLst>
          </p:nvPr>
        </p:nvGraphicFramePr>
        <p:xfrm>
          <a:off x="35496" y="1052736"/>
          <a:ext cx="9108502" cy="5393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77961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495888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2023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898578"/>
              </p:ext>
            </p:extLst>
          </p:nvPr>
        </p:nvGraphicFramePr>
        <p:xfrm>
          <a:off x="0" y="404664"/>
          <a:ext cx="8352931" cy="6784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708"/>
                <a:gridCol w="650008"/>
                <a:gridCol w="759357"/>
                <a:gridCol w="654891"/>
                <a:gridCol w="750292"/>
                <a:gridCol w="709235"/>
                <a:gridCol w="648072"/>
                <a:gridCol w="720080"/>
                <a:gridCol w="864096"/>
                <a:gridCol w="720080"/>
                <a:gridCol w="1008112"/>
              </a:tblGrid>
              <a:tr h="1416714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4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2969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3011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3073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3120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3211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910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3289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1139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3363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3443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947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3522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965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3560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1186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997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1199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326956"/>
              </p:ext>
            </p:extLst>
          </p:nvPr>
        </p:nvGraphicFramePr>
        <p:xfrm>
          <a:off x="8352931" y="404664"/>
          <a:ext cx="792088" cy="661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</a:tblGrid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5007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5065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5142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5214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91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5347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018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5570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541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5777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528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5833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6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6033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23365</TotalTime>
  <Words>2336</Words>
  <Application>Microsoft Office PowerPoint</Application>
  <PresentationFormat>Ekran Gösterisi (4:3)</PresentationFormat>
  <Paragraphs>1969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2023 YILI AYLAR İTİBARİYLE YENİ KAYIT OLAN ÜYELERİN MESLEK GRUPLARINA GÖRE DAĞILIMLARI</vt:lpstr>
      <vt:lpstr>2023 YILI AYLAR İTİBARİYLE ASKIDAKİ ÜYELERİN MESLEK GRUPLARINA GÖRE DAĞILIMLARI</vt:lpstr>
      <vt:lpstr>2023 YILI AYLAR İTİBARİYLE FAAL ÜYELERİN MESLEK GRUPLARINA GÖRE DAĞILIMLARI</vt:lpstr>
      <vt:lpstr>2023 YILI AYLAR İTİBARİYLE TERK OLAN ÜYELERİN MESLEK GRUPLARINA GÖRE DAĞILIMLARI</vt:lpstr>
      <vt:lpstr>2023 YILI AYLAR İTİBARİYLE YENİ KAYITLARIN DERECELERİNE GÖRE DAĞILIMLARI </vt:lpstr>
      <vt:lpstr>2023 YILI AYLAR İTİBARİYLE TERK OLAN ÜYELERİN DERECELERİNE GÖRE DAĞILIMLARI </vt:lpstr>
      <vt:lpstr>2023 YILI AYLAR İTİBARİYLE TASFİYEYE GİREN ÜYELERİN DERECELERİNE GÖRE DAĞILIMLARI </vt:lpstr>
      <vt:lpstr>2023 YILI AYLARA GÖRE TERK SAYILARI</vt:lpstr>
      <vt:lpstr>2023 YILI AYLAR İTİBARİYLE FAAL ÜYELERİN ŞİRKET TİPİNE GÖRE DAĞILIMI</vt:lpstr>
      <vt:lpstr>2023 YILI AYLAR İTİBARİYLE FAAL ÜYELERİN DERECESİNE GÖRE DAĞILIMLARI </vt:lpstr>
      <vt:lpstr>PowerPoint Sunusu</vt:lpstr>
      <vt:lpstr>YILLARA GÖRE ASKIYA ALINAN ÜYE SAYILARI</vt:lpstr>
      <vt:lpstr>2023 YILINDA MESLEK GRUP DEĞİŞİKLİĞİ YAPAN ÜYE SAYILARI </vt:lpstr>
      <vt:lpstr>2023 YILI AYLAR İTİBARİYLE TOPLAM ASKIDAN İNEN   ÜYE  SAYILARI</vt:lpstr>
      <vt:lpstr>2023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2086</cp:revision>
  <cp:lastPrinted>2024-01-02T13:08:42Z</cp:lastPrinted>
  <dcterms:created xsi:type="dcterms:W3CDTF">2012-01-04T14:23:50Z</dcterms:created>
  <dcterms:modified xsi:type="dcterms:W3CDTF">2024-01-02T13:52:18Z</dcterms:modified>
</cp:coreProperties>
</file>