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4.09.2023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411497"/>
              </p:ext>
            </p:extLst>
          </p:nvPr>
        </p:nvGraphicFramePr>
        <p:xfrm>
          <a:off x="179512" y="792085"/>
          <a:ext cx="8712969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478249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769122"/>
              </p:ext>
            </p:extLst>
          </p:nvPr>
        </p:nvGraphicFramePr>
        <p:xfrm>
          <a:off x="251518" y="1268760"/>
          <a:ext cx="8712969" cy="5379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05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05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5007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3170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5065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3201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815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5142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3292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5347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3337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5457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3387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5570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3431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575674"/>
              </p:ext>
            </p:extLst>
          </p:nvPr>
        </p:nvGraphicFramePr>
        <p:xfrm>
          <a:off x="2411760" y="908720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1194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1172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2023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981243"/>
              </p:ext>
            </p:extLst>
          </p:nvPr>
        </p:nvGraphicFramePr>
        <p:xfrm>
          <a:off x="2756723" y="2036089"/>
          <a:ext cx="3133615" cy="456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022336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1612990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742303"/>
              </p:ext>
            </p:extLst>
          </p:nvPr>
        </p:nvGraphicFramePr>
        <p:xfrm>
          <a:off x="1524000" y="1071546"/>
          <a:ext cx="6096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361877"/>
              </p:ext>
            </p:extLst>
          </p:nvPr>
        </p:nvGraphicFramePr>
        <p:xfrm>
          <a:off x="1524000" y="1071546"/>
          <a:ext cx="6096000" cy="516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757625"/>
              </p:ext>
            </p:extLst>
          </p:nvPr>
        </p:nvGraphicFramePr>
        <p:xfrm>
          <a:off x="35911" y="973303"/>
          <a:ext cx="9072593" cy="5613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087545">
                <a:tc>
                  <a:txBody>
                    <a:bodyPr/>
                    <a:lstStyle/>
                    <a:p>
                      <a:pPr algn="ctr"/>
                      <a:endParaRPr lang="tr-TR" sz="12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2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9662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2022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5458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522-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5065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5142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5214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5347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5457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5570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5675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u="none" dirty="0"/>
                    </a:p>
                  </a:txBody>
                  <a:tcPr/>
                </a:tc>
              </a:tr>
              <a:tr h="350561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2023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957490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Askıdaki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Tasfiyedeki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 Üye Sayısı</a:t>
                      </a:r>
                      <a:endParaRPr lang="tr-TR" dirty="0"/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OCAK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5007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1281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6411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ŞUBAT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5065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1214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6405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MART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5142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1194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6466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NİSAN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5214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6513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MAYIS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5347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6581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HAZİRAN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5457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1071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6654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TEMMUZ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6693</a:t>
                      </a:r>
                      <a:endParaRPr kumimoji="0" lang="tr-TR" b="1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AĞUSTOS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5675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6735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EYLÜL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EKİM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KASIM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34648"/>
              </p:ext>
            </p:extLst>
          </p:nvPr>
        </p:nvGraphicFramePr>
        <p:xfrm>
          <a:off x="-180528" y="764704"/>
          <a:ext cx="9324527" cy="6087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579946"/>
                <a:gridCol w="67907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1214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1194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1172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301616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5007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5065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5142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987957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4711"/>
                <a:gridCol w="501047"/>
                <a:gridCol w="4785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266072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98804"/>
              </p:ext>
            </p:extLst>
          </p:nvPr>
        </p:nvGraphicFramePr>
        <p:xfrm>
          <a:off x="35496" y="1052736"/>
          <a:ext cx="9108502" cy="5393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915948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620043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02216" cy="69269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FAAL ÜYELERİN ŞİRKET TİPİNE GÖRE DAĞILIMI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577839"/>
              </p:ext>
            </p:extLst>
          </p:nvPr>
        </p:nvGraphicFramePr>
        <p:xfrm>
          <a:off x="11437" y="908727"/>
          <a:ext cx="8352931" cy="656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708"/>
                <a:gridCol w="650008"/>
                <a:gridCol w="759357"/>
                <a:gridCol w="654891"/>
                <a:gridCol w="750292"/>
                <a:gridCol w="709235"/>
                <a:gridCol w="648072"/>
                <a:gridCol w="720080"/>
                <a:gridCol w="864096"/>
                <a:gridCol w="720080"/>
                <a:gridCol w="1008112"/>
              </a:tblGrid>
              <a:tr h="942169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4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6445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2969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445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3011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445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3073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445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3120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445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3211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336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910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3289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1139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445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3363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445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3443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445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864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445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445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161732"/>
              </p:ext>
            </p:extLst>
          </p:nvPr>
        </p:nvGraphicFramePr>
        <p:xfrm>
          <a:off x="8316416" y="908727"/>
          <a:ext cx="792088" cy="6448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</a:tblGrid>
              <a:tr h="1368145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</a:p>
                  </a:txBody>
                  <a:tcPr anchor="ctr"/>
                </a:tc>
              </a:tr>
              <a:tr h="392439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5007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2439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5065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24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5142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359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5214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2439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5347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815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5457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5570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2439"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4851"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2439"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23053</TotalTime>
  <Words>1737</Words>
  <Application>Microsoft Office PowerPoint</Application>
  <PresentationFormat>Ekran Gösterisi (4:3)</PresentationFormat>
  <Paragraphs>1399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2023 YILI AYLAR İTİBARİYLE YENİ KAYIT OLAN ÜYELERİN MESLEK GRUPLARINA GÖRE DAĞILIMLARI</vt:lpstr>
      <vt:lpstr>2023 YILI AYLAR İTİBARİYLE ASKIDAKİ ÜYELERİN MESLEK GRUPLARINA GÖRE DAĞILIMLARI</vt:lpstr>
      <vt:lpstr>2023 YILI AYLAR İTİBARİYLE FAAL ÜYELERİN MESLEK GRUPLARINA GÖRE DAĞILIMLARI</vt:lpstr>
      <vt:lpstr>2023 YILI AYLAR İTİBARİYLE TERK OLAN ÜYELERİN MESLEK GRUPLARINA GÖRE DAĞILIMLARI</vt:lpstr>
      <vt:lpstr>2023 YILI AYLAR İTİBARİYLE YENİ KAYITLARIN DERECELERİNE GÖRE DAĞILIMLARI </vt:lpstr>
      <vt:lpstr>2023 YILI AYLAR İTİBARİYLE TERK OLAN ÜYELERİN DERECELERİNE GÖRE DAĞILIMLARI </vt:lpstr>
      <vt:lpstr>2023 YILI AYLAR İTİBARİYLE TASFİYEYE GİREN ÜYELERİN DERECELERİNE GÖRE DAĞILIMLARI </vt:lpstr>
      <vt:lpstr>2023 YILI AYLARA GÖRE TERK SAYILARI</vt:lpstr>
      <vt:lpstr>2023 YILI AYLAR İTİBARİYLE FAAL ÜYELERİN ŞİRKET TİPİNE GÖRE DAĞILIMI</vt:lpstr>
      <vt:lpstr>2023 YILI AYLAR İTİBARİYLE FAAL ÜYELERİN DERECESİNE GÖRE DAĞILIMLARI </vt:lpstr>
      <vt:lpstr>PowerPoint Sunusu</vt:lpstr>
      <vt:lpstr>YILLARA GÖRE ASKIYA ALINAN ÜYE SAYILARI</vt:lpstr>
      <vt:lpstr>2023 YILINDA MESLEK GRUP DEĞİŞİKLİĞİ YAPAN ÜYE SAYILARI </vt:lpstr>
      <vt:lpstr>2023 YILI AYLAR İTİBARİYLE TOPLAM ASKIDAN İNEN   ÜYE  SAYILARI</vt:lpstr>
      <vt:lpstr>2023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2055</cp:revision>
  <cp:lastPrinted>2022-11-02T13:30:57Z</cp:lastPrinted>
  <dcterms:created xsi:type="dcterms:W3CDTF">2012-01-04T14:23:50Z</dcterms:created>
  <dcterms:modified xsi:type="dcterms:W3CDTF">2023-09-04T08:24:14Z</dcterms:modified>
</cp:coreProperties>
</file>