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4.01.2023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358706"/>
              </p:ext>
            </p:extLst>
          </p:nvPr>
        </p:nvGraphicFramePr>
        <p:xfrm>
          <a:off x="571472" y="908719"/>
          <a:ext cx="7808529" cy="551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2561"/>
                <a:gridCol w="423671"/>
                <a:gridCol w="483415"/>
                <a:gridCol w="582930"/>
                <a:gridCol w="467042"/>
                <a:gridCol w="426186"/>
                <a:gridCol w="436715"/>
                <a:gridCol w="461300"/>
                <a:gridCol w="426655"/>
                <a:gridCol w="426655"/>
                <a:gridCol w="426655"/>
                <a:gridCol w="560222"/>
                <a:gridCol w="462917"/>
                <a:gridCol w="555201"/>
                <a:gridCol w="756404"/>
              </a:tblGrid>
              <a:tr h="608708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1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580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878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4783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05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782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014910"/>
              </p:ext>
            </p:extLst>
          </p:nvPr>
        </p:nvGraphicFramePr>
        <p:xfrm>
          <a:off x="357157" y="1268759"/>
          <a:ext cx="8501124" cy="540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7"/>
                <a:gridCol w="1000132"/>
                <a:gridCol w="1143008"/>
                <a:gridCol w="1071570"/>
                <a:gridCol w="1000132"/>
                <a:gridCol w="1000132"/>
                <a:gridCol w="953774"/>
                <a:gridCol w="1117929"/>
              </a:tblGrid>
              <a:tr h="954948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4198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2524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4281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2550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4342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2584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836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4436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2615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2648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2684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4693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51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2719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782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4780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51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2938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5260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2958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5322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2981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5394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3385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914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5458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3008"/>
              </p:ext>
            </p:extLst>
          </p:nvPr>
        </p:nvGraphicFramePr>
        <p:xfrm>
          <a:off x="2411760" y="836712"/>
          <a:ext cx="3096344" cy="578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494"/>
                <a:gridCol w="1677850"/>
              </a:tblGrid>
              <a:tr h="505546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1580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1501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1460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1425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1388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1365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1311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1247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821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803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797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766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2022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6723" y="716888"/>
            <a:ext cx="3133616" cy="5328592"/>
          </a:xfrm>
          <a:prstGeom prst="rect">
            <a:avLst/>
          </a:prstGeom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654710"/>
              </p:ext>
            </p:extLst>
          </p:nvPr>
        </p:nvGraphicFramePr>
        <p:xfrm>
          <a:off x="2756723" y="5949280"/>
          <a:ext cx="3133616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16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933879"/>
              </p:ext>
            </p:extLst>
          </p:nvPr>
        </p:nvGraphicFramePr>
        <p:xfrm>
          <a:off x="2756723" y="6309320"/>
          <a:ext cx="3133616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16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113627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090279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465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953437"/>
              </p:ext>
            </p:extLst>
          </p:nvPr>
        </p:nvGraphicFramePr>
        <p:xfrm>
          <a:off x="1524000" y="1071546"/>
          <a:ext cx="6096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 AYLAR İTİBARİYLE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TOPLAM 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634759"/>
              </p:ext>
            </p:extLst>
          </p:nvPr>
        </p:nvGraphicFramePr>
        <p:xfrm>
          <a:off x="1524000" y="1071546"/>
          <a:ext cx="6096000" cy="516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516141"/>
              </p:ext>
            </p:extLst>
          </p:nvPr>
        </p:nvGraphicFramePr>
        <p:xfrm>
          <a:off x="0" y="620688"/>
          <a:ext cx="9072593" cy="673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31460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9662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2021</a:t>
                      </a:r>
                      <a:r>
                        <a:rPr lang="tr-TR" sz="1400" b="1" baseline="0" dirty="0" smtClean="0"/>
                        <a:t> YL</a:t>
                      </a:r>
                      <a:r>
                        <a:rPr lang="tr-TR" sz="1400" b="1" dirty="0" smtClean="0"/>
                        <a:t>INDAN DEVİR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4572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OCAK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446-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4198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ŞUBAT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4281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MART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4342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NİSAN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4436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MAYIS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4517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HAZİRAN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4602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TEMMZ.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4693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AĞSTOS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4780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EYLÜL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421+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5260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EKİM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5322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KASIM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u="none" dirty="0" smtClean="0"/>
                        <a:t>5394</a:t>
                      </a:r>
                      <a:endParaRPr lang="tr-TR" sz="1600" b="1" u="none" dirty="0"/>
                    </a:p>
                  </a:txBody>
                  <a:tcPr/>
                </a:tc>
              </a:tr>
              <a:tr h="350561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ARALIK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12*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5458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0561">
                <a:tc>
                  <a:txBody>
                    <a:bodyPr/>
                    <a:lstStyle/>
                    <a:p>
                      <a:pPr algn="ctr"/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u="sn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2022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576931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Askıdaki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Tasfiyedeki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 Üye Sayısı</a:t>
                      </a:r>
                      <a:endParaRPr lang="tr-TR" dirty="0"/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OCAK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4198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1580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127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5905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ŞUBAT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4281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1501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5910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MART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4342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1460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125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5927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NİSAN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4436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1425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5986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MAYIS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4517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1388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6029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HAZİRAN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4602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1365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125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6092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TEMMUZ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6130</a:t>
                      </a: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AĞUSTOS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4780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1247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6155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EYLÜL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5260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821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135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6216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EKİM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5322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803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6257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KASIM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5394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797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6322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5458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766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126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u="sng" dirty="0" smtClean="0"/>
                        <a:t>6350</a:t>
                      </a:r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2022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728572"/>
              </p:ext>
            </p:extLst>
          </p:nvPr>
        </p:nvGraphicFramePr>
        <p:xfrm>
          <a:off x="-396552" y="873660"/>
          <a:ext cx="9793085" cy="6211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2100"/>
                <a:gridCol w="693102"/>
                <a:gridCol w="693102"/>
                <a:gridCol w="693102"/>
                <a:gridCol w="693102"/>
                <a:gridCol w="693102"/>
                <a:gridCol w="770114"/>
                <a:gridCol w="850945"/>
                <a:gridCol w="864096"/>
                <a:gridCol w="619623"/>
                <a:gridCol w="749545"/>
                <a:gridCol w="713197"/>
                <a:gridCol w="797955"/>
              </a:tblGrid>
              <a:tr h="442885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OCAK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 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4024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31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373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3163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81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7225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777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200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624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7225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81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7225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00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725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ESKİ GR.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9670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1501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1460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766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727463"/>
              </p:ext>
            </p:extLst>
          </p:nvPr>
        </p:nvGraphicFramePr>
        <p:xfrm>
          <a:off x="142848" y="714356"/>
          <a:ext cx="8786870" cy="5572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591"/>
                <a:gridCol w="493289"/>
                <a:gridCol w="642942"/>
                <a:gridCol w="528199"/>
                <a:gridCol w="554810"/>
                <a:gridCol w="554810"/>
                <a:gridCol w="554810"/>
                <a:gridCol w="554810"/>
                <a:gridCol w="554810"/>
                <a:gridCol w="554810"/>
                <a:gridCol w="554810"/>
                <a:gridCol w="554810"/>
                <a:gridCol w="554810"/>
                <a:gridCol w="554810"/>
                <a:gridCol w="781749"/>
              </a:tblGrid>
              <a:tr h="598232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3624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4198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4281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4342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4517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5260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5394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5458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666296"/>
              </p:ext>
            </p:extLst>
          </p:nvPr>
        </p:nvGraphicFramePr>
        <p:xfrm>
          <a:off x="713245" y="908720"/>
          <a:ext cx="8035220" cy="5669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4419"/>
                <a:gridCol w="447287"/>
                <a:gridCol w="427235"/>
                <a:gridCol w="427235"/>
                <a:gridCol w="417838"/>
                <a:gridCol w="373812"/>
                <a:gridCol w="418262"/>
                <a:gridCol w="487971"/>
                <a:gridCol w="418262"/>
                <a:gridCol w="418262"/>
                <a:gridCol w="418262"/>
                <a:gridCol w="418262"/>
                <a:gridCol w="418262"/>
                <a:gridCol w="418262"/>
                <a:gridCol w="566326"/>
                <a:gridCol w="1125263"/>
              </a:tblGrid>
              <a:tr h="5801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1449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144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269958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265</a:t>
                      </a:r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782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729789"/>
              </p:ext>
            </p:extLst>
          </p:nvPr>
        </p:nvGraphicFramePr>
        <p:xfrm>
          <a:off x="0" y="1052736"/>
          <a:ext cx="9108502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1459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463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286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529387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148927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02216" cy="64807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YILI AYLAR İTİBARİYLE FAAL ÜYELERİN ŞİRKET TİPİNE GÖRE DAĞILIMI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431018"/>
              </p:ext>
            </p:extLst>
          </p:nvPr>
        </p:nvGraphicFramePr>
        <p:xfrm>
          <a:off x="71407" y="1052734"/>
          <a:ext cx="9037097" cy="5298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7"/>
                <a:gridCol w="571504"/>
                <a:gridCol w="642942"/>
                <a:gridCol w="642942"/>
                <a:gridCol w="785818"/>
                <a:gridCol w="785818"/>
                <a:gridCol w="714380"/>
                <a:gridCol w="642942"/>
                <a:gridCol w="928694"/>
                <a:gridCol w="1071570"/>
                <a:gridCol w="1107480"/>
              </a:tblGrid>
              <a:tr h="667285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STATÜ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2405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4198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2468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4281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4342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2592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4436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2655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4517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185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785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4602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2768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4693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812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2826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4780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3103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5260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3081"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854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3146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1208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864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3199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1217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5394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875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3273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1193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5458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16496</TotalTime>
  <Words>2307</Words>
  <Application>Microsoft Office PowerPoint</Application>
  <PresentationFormat>Ekran Gösterisi (4:3)</PresentationFormat>
  <Paragraphs>1948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Arial Black</vt:lpstr>
      <vt:lpstr>Calibri</vt:lpstr>
      <vt:lpstr>Franklin Gothic Book</vt:lpstr>
      <vt:lpstr>Franklin Gothic Medium</vt:lpstr>
      <vt:lpstr>Times New Roman</vt:lpstr>
      <vt:lpstr>Wingdings 2</vt:lpstr>
      <vt:lpstr>Gezinti</vt:lpstr>
      <vt:lpstr>2022 YILI AYLAR İTİBARİYLE YENİ KAYIT OLAN ÜYELERİN MESLEK GRUPLARINA GÖRE DAĞILIMLARI</vt:lpstr>
      <vt:lpstr>2022 YILI AYLAR İTİBARİYLE ASKIDAKİ ÜYELERİN MESLEK GRUPLARINA GÖRE DAĞILIMLARI</vt:lpstr>
      <vt:lpstr>2022 YILI AYLAR İTİBARİYLE FAAL ÜYELERİN MESLEK GRUPLARINA GÖRE DAĞILIMLARI</vt:lpstr>
      <vt:lpstr>2022 YILI AYLAR İTİBARİYLE TERK OLAN ÜYELERİN MESLEK GRUPLARINA GÖRE DAĞILIMLARI</vt:lpstr>
      <vt:lpstr>2022 YILI AYLAR İTİBARİYLE YENİ KAYITLARIN DERECELERİNE GÖRE DAĞILIMLARI </vt:lpstr>
      <vt:lpstr>2022 YILI AYLAR İTİBARİYLE TERK OLAN ÜYELERİN DERECELERİNE GÖRE DAĞILIMLARI </vt:lpstr>
      <vt:lpstr>2022 YILI AYLAR İTİBARİYLE TASFİYEYE GİREN ÜYELERİN DERECELERİNE GÖRE DAĞILIMLARI </vt:lpstr>
      <vt:lpstr>2022 YILI AYLARA GÖRE TERK SAYILARI</vt:lpstr>
      <vt:lpstr>2022 YILI AYLAR İTİBARİYLE FAAL ÜYELERİN ŞİRKET TİPİNE GÖRE DAĞILIMI</vt:lpstr>
      <vt:lpstr>2022 YILI AYLAR İTİBARİYLE FAAL ÜYELERİN DERECESİNE GÖRE DAĞILIMLARI </vt:lpstr>
      <vt:lpstr>PowerPoint Sunusu</vt:lpstr>
      <vt:lpstr>YILLARA GÖRE ASKIYA ALINAN ÜYE SAYILARI</vt:lpstr>
      <vt:lpstr>2022 YILINDA MESLEK GRUP DEĞİŞİKLİĞİ YAPAN ÜYE SAYILARI </vt:lpstr>
      <vt:lpstr>2022 YILI AYLAR İTİBARİYLE ASKIDAN İNEN   TOPLAM ÜYE  SAYILARI</vt:lpstr>
      <vt:lpstr>2022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1970</cp:revision>
  <cp:lastPrinted>2022-11-02T13:30:57Z</cp:lastPrinted>
  <dcterms:created xsi:type="dcterms:W3CDTF">2012-01-04T14:23:50Z</dcterms:created>
  <dcterms:modified xsi:type="dcterms:W3CDTF">2023-01-04T10:32:38Z</dcterms:modified>
</cp:coreProperties>
</file>